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156"/>
  </p:notesMasterIdLst>
  <p:sldIdLst>
    <p:sldId id="516" r:id="rId6"/>
    <p:sldId id="423" r:id="rId7"/>
    <p:sldId id="736" r:id="rId8"/>
    <p:sldId id="483" r:id="rId9"/>
    <p:sldId id="521" r:id="rId10"/>
    <p:sldId id="834" r:id="rId11"/>
    <p:sldId id="889" r:id="rId12"/>
    <p:sldId id="890" r:id="rId13"/>
    <p:sldId id="891" r:id="rId14"/>
    <p:sldId id="892" r:id="rId15"/>
    <p:sldId id="893" r:id="rId16"/>
    <p:sldId id="894" r:id="rId17"/>
    <p:sldId id="895" r:id="rId18"/>
    <p:sldId id="896" r:id="rId19"/>
    <p:sldId id="897" r:id="rId20"/>
    <p:sldId id="898" r:id="rId21"/>
    <p:sldId id="899" r:id="rId22"/>
    <p:sldId id="900" r:id="rId23"/>
    <p:sldId id="902" r:id="rId24"/>
    <p:sldId id="901" r:id="rId25"/>
    <p:sldId id="425" r:id="rId26"/>
    <p:sldId id="490" r:id="rId27"/>
    <p:sldId id="580" r:id="rId28"/>
    <p:sldId id="903" r:id="rId29"/>
    <p:sldId id="904" r:id="rId30"/>
    <p:sldId id="905" r:id="rId31"/>
    <p:sldId id="906" r:id="rId32"/>
    <p:sldId id="907" r:id="rId33"/>
    <p:sldId id="486" r:id="rId34"/>
    <p:sldId id="489" r:id="rId35"/>
    <p:sldId id="814" r:id="rId36"/>
    <p:sldId id="908" r:id="rId37"/>
    <p:sldId id="741" r:id="rId38"/>
    <p:sldId id="837" r:id="rId39"/>
    <p:sldId id="836" r:id="rId40"/>
    <p:sldId id="839" r:id="rId41"/>
    <p:sldId id="838" r:id="rId42"/>
    <p:sldId id="909" r:id="rId43"/>
    <p:sldId id="824" r:id="rId44"/>
    <p:sldId id="742" r:id="rId45"/>
    <p:sldId id="539" r:id="rId46"/>
    <p:sldId id="910" r:id="rId47"/>
    <p:sldId id="744" r:id="rId48"/>
    <p:sldId id="825" r:id="rId49"/>
    <p:sldId id="911" r:id="rId50"/>
    <p:sldId id="912" r:id="rId51"/>
    <p:sldId id="913" r:id="rId52"/>
    <p:sldId id="914" r:id="rId53"/>
    <p:sldId id="915" r:id="rId54"/>
    <p:sldId id="916" r:id="rId55"/>
    <p:sldId id="917" r:id="rId56"/>
    <p:sldId id="918" r:id="rId57"/>
    <p:sldId id="919" r:id="rId58"/>
    <p:sldId id="543" r:id="rId59"/>
    <p:sldId id="921" r:id="rId60"/>
    <p:sldId id="922" r:id="rId61"/>
    <p:sldId id="923" r:id="rId62"/>
    <p:sldId id="924" r:id="rId63"/>
    <p:sldId id="925" r:id="rId64"/>
    <p:sldId id="926" r:id="rId65"/>
    <p:sldId id="927" r:id="rId66"/>
    <p:sldId id="928" r:id="rId67"/>
    <p:sldId id="929" r:id="rId68"/>
    <p:sldId id="930" r:id="rId69"/>
    <p:sldId id="931" r:id="rId70"/>
    <p:sldId id="932" r:id="rId71"/>
    <p:sldId id="933" r:id="rId72"/>
    <p:sldId id="934" r:id="rId73"/>
    <p:sldId id="935" r:id="rId74"/>
    <p:sldId id="936" r:id="rId75"/>
    <p:sldId id="937" r:id="rId76"/>
    <p:sldId id="938" r:id="rId77"/>
    <p:sldId id="939" r:id="rId78"/>
    <p:sldId id="542" r:id="rId79"/>
    <p:sldId id="920" r:id="rId80"/>
    <p:sldId id="940" r:id="rId81"/>
    <p:sldId id="588" r:id="rId82"/>
    <p:sldId id="589" r:id="rId83"/>
    <p:sldId id="941" r:id="rId84"/>
    <p:sldId id="942" r:id="rId85"/>
    <p:sldId id="943" r:id="rId86"/>
    <p:sldId id="1003" r:id="rId87"/>
    <p:sldId id="944" r:id="rId88"/>
    <p:sldId id="945" r:id="rId89"/>
    <p:sldId id="946" r:id="rId90"/>
    <p:sldId id="947" r:id="rId91"/>
    <p:sldId id="948" r:id="rId92"/>
    <p:sldId id="949" r:id="rId93"/>
    <p:sldId id="953" r:id="rId94"/>
    <p:sldId id="951" r:id="rId95"/>
    <p:sldId id="952" r:id="rId96"/>
    <p:sldId id="955" r:id="rId97"/>
    <p:sldId id="956" r:id="rId98"/>
    <p:sldId id="957" r:id="rId99"/>
    <p:sldId id="954" r:id="rId100"/>
    <p:sldId id="1004" r:id="rId101"/>
    <p:sldId id="958" r:id="rId102"/>
    <p:sldId id="552" r:id="rId103"/>
    <p:sldId id="833" r:id="rId104"/>
    <p:sldId id="959" r:id="rId105"/>
    <p:sldId id="960" r:id="rId106"/>
    <p:sldId id="961" r:id="rId107"/>
    <p:sldId id="962" r:id="rId108"/>
    <p:sldId id="963" r:id="rId109"/>
    <p:sldId id="964" r:id="rId110"/>
    <p:sldId id="965" r:id="rId111"/>
    <p:sldId id="966" r:id="rId112"/>
    <p:sldId id="967" r:id="rId113"/>
    <p:sldId id="968" r:id="rId114"/>
    <p:sldId id="969" r:id="rId115"/>
    <p:sldId id="970" r:id="rId116"/>
    <p:sldId id="971" r:id="rId117"/>
    <p:sldId id="972" r:id="rId118"/>
    <p:sldId id="973" r:id="rId119"/>
    <p:sldId id="974" r:id="rId120"/>
    <p:sldId id="975" r:id="rId121"/>
    <p:sldId id="976" r:id="rId122"/>
    <p:sldId id="977" r:id="rId123"/>
    <p:sldId id="978" r:id="rId124"/>
    <p:sldId id="979" r:id="rId125"/>
    <p:sldId id="862" r:id="rId126"/>
    <p:sldId id="980" r:id="rId127"/>
    <p:sldId id="860" r:id="rId128"/>
    <p:sldId id="982" r:id="rId129"/>
    <p:sldId id="981" r:id="rId130"/>
    <p:sldId id="983" r:id="rId131"/>
    <p:sldId id="863" r:id="rId132"/>
    <p:sldId id="877" r:id="rId133"/>
    <p:sldId id="878" r:id="rId134"/>
    <p:sldId id="984" r:id="rId135"/>
    <p:sldId id="985" r:id="rId136"/>
    <p:sldId id="986" r:id="rId137"/>
    <p:sldId id="987" r:id="rId138"/>
    <p:sldId id="988" r:id="rId139"/>
    <p:sldId id="989" r:id="rId140"/>
    <p:sldId id="990" r:id="rId141"/>
    <p:sldId id="991" r:id="rId142"/>
    <p:sldId id="992" r:id="rId143"/>
    <p:sldId id="993" r:id="rId144"/>
    <p:sldId id="994" r:id="rId145"/>
    <p:sldId id="995" r:id="rId146"/>
    <p:sldId id="996" r:id="rId147"/>
    <p:sldId id="997" r:id="rId148"/>
    <p:sldId id="998" r:id="rId149"/>
    <p:sldId id="999" r:id="rId150"/>
    <p:sldId id="1000" r:id="rId151"/>
    <p:sldId id="1001" r:id="rId152"/>
    <p:sldId id="1002" r:id="rId153"/>
    <p:sldId id="506" r:id="rId154"/>
    <p:sldId id="507"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736"/>
            <p14:sldId id="483"/>
            <p14:sldId id="521"/>
            <p14:sldId id="834"/>
            <p14:sldId id="889"/>
            <p14:sldId id="890"/>
            <p14:sldId id="891"/>
            <p14:sldId id="892"/>
            <p14:sldId id="893"/>
            <p14:sldId id="894"/>
            <p14:sldId id="895"/>
            <p14:sldId id="896"/>
            <p14:sldId id="897"/>
            <p14:sldId id="898"/>
            <p14:sldId id="899"/>
            <p14:sldId id="900"/>
            <p14:sldId id="902"/>
            <p14:sldId id="901"/>
            <p14:sldId id="425"/>
            <p14:sldId id="490"/>
            <p14:sldId id="580"/>
            <p14:sldId id="903"/>
            <p14:sldId id="904"/>
            <p14:sldId id="905"/>
            <p14:sldId id="906"/>
            <p14:sldId id="907"/>
            <p14:sldId id="486"/>
            <p14:sldId id="489"/>
            <p14:sldId id="814"/>
            <p14:sldId id="908"/>
            <p14:sldId id="741"/>
            <p14:sldId id="837"/>
            <p14:sldId id="836"/>
            <p14:sldId id="839"/>
            <p14:sldId id="838"/>
            <p14:sldId id="909"/>
            <p14:sldId id="824"/>
            <p14:sldId id="742"/>
            <p14:sldId id="539"/>
            <p14:sldId id="910"/>
            <p14:sldId id="744"/>
            <p14:sldId id="825"/>
            <p14:sldId id="911"/>
            <p14:sldId id="912"/>
            <p14:sldId id="913"/>
            <p14:sldId id="914"/>
            <p14:sldId id="915"/>
            <p14:sldId id="916"/>
            <p14:sldId id="917"/>
            <p14:sldId id="918"/>
            <p14:sldId id="919"/>
            <p14:sldId id="543"/>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542"/>
            <p14:sldId id="920"/>
            <p14:sldId id="940"/>
            <p14:sldId id="588"/>
            <p14:sldId id="589"/>
            <p14:sldId id="941"/>
            <p14:sldId id="942"/>
            <p14:sldId id="943"/>
            <p14:sldId id="1003"/>
            <p14:sldId id="944"/>
            <p14:sldId id="945"/>
            <p14:sldId id="946"/>
            <p14:sldId id="947"/>
            <p14:sldId id="948"/>
            <p14:sldId id="949"/>
            <p14:sldId id="953"/>
            <p14:sldId id="951"/>
            <p14:sldId id="952"/>
            <p14:sldId id="955"/>
            <p14:sldId id="956"/>
            <p14:sldId id="957"/>
            <p14:sldId id="954"/>
            <p14:sldId id="1004"/>
            <p14:sldId id="958"/>
            <p14:sldId id="552"/>
            <p14:sldId id="833"/>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 id="978"/>
            <p14:sldId id="979"/>
            <p14:sldId id="862"/>
            <p14:sldId id="980"/>
            <p14:sldId id="860"/>
            <p14:sldId id="982"/>
            <p14:sldId id="981"/>
            <p14:sldId id="983"/>
            <p14:sldId id="863"/>
            <p14:sldId id="877"/>
            <p14:sldId id="878"/>
            <p14:sldId id="984"/>
            <p14:sldId id="985"/>
            <p14:sldId id="986"/>
            <p14:sldId id="987"/>
            <p14:sldId id="988"/>
            <p14:sldId id="989"/>
            <p14:sldId id="990"/>
            <p14:sldId id="991"/>
            <p14:sldId id="992"/>
            <p14:sldId id="993"/>
            <p14:sldId id="994"/>
            <p14:sldId id="995"/>
            <p14:sldId id="996"/>
            <p14:sldId id="997"/>
            <p14:sldId id="998"/>
            <p14:sldId id="999"/>
            <p14:sldId id="1000"/>
            <p14:sldId id="1001"/>
            <p14:sldId id="1002"/>
            <p14:sldId id="506"/>
            <p14:sldId id="50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ne Maye Padawan" initials="CMP" lastIdx="92" clrIdx="0">
    <p:extLst>
      <p:ext uri="{19B8F6BF-5375-455C-9EA6-DF929625EA0E}">
        <p15:presenceInfo xmlns:p15="http://schemas.microsoft.com/office/powerpoint/2012/main" userId="S::Cha@compliantlearningresources.com.au::1964b0e3-7f7d-4f25-9608-bb99add14b92" providerId="AD"/>
      </p:ext>
    </p:extLst>
  </p:cmAuthor>
  <p:cmAuthor id="2" name="Jonnilyn Rubis" initials="JR" lastIdx="76" clrIdx="1">
    <p:extLst>
      <p:ext uri="{19B8F6BF-5375-455C-9EA6-DF929625EA0E}">
        <p15:presenceInfo xmlns:p15="http://schemas.microsoft.com/office/powerpoint/2012/main" userId="6984004f4a1a37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C926"/>
    <a:srgbClr val="FFCA3A"/>
    <a:srgbClr val="1C96D3"/>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50136F-BD66-495C-99F1-1F6ED80326DC}" v="1" dt="2023-05-25T00:56:57.1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4660"/>
  </p:normalViewPr>
  <p:slideViewPr>
    <p:cSldViewPr snapToGrid="0">
      <p:cViewPr varScale="1">
        <p:scale>
          <a:sx n="113" d="100"/>
          <a:sy n="113" d="100"/>
        </p:scale>
        <p:origin x="468" y="8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viewProps" Target="viewProp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theme" Target="theme/theme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B9AE140A-37EE-49A7-B0DC-C21AF66753AA}"/>
    <pc:docChg chg="mod">
      <pc:chgData name="Lei San Agustin" userId="d8299a59-9786-404a-a65b-a702bd7a1468" providerId="ADAL" clId="{B9AE140A-37EE-49A7-B0DC-C21AF66753AA}" dt="2023-05-24T00:31:49.529" v="0" actId="33475"/>
      <pc:docMkLst>
        <pc:docMk/>
      </pc:docMkLst>
    </pc:docChg>
  </pc:docChgLst>
  <pc:docChgLst>
    <pc:chgData name="Raoul Jimenez" userId="198061ec-0097-4a23-835f-8fcc5d6dbee2" providerId="ADAL" clId="{84B54943-FF20-480D-96E0-0BE33C968003}"/>
    <pc:docChg chg="undo custSel modSld">
      <pc:chgData name="Raoul Jimenez" userId="198061ec-0097-4a23-835f-8fcc5d6dbee2" providerId="ADAL" clId="{84B54943-FF20-480D-96E0-0BE33C968003}" dt="2022-02-20T22:25:20" v="17" actId="2711"/>
      <pc:docMkLst>
        <pc:docMk/>
      </pc:docMkLst>
      <pc:sldChg chg="modSp mod">
        <pc:chgData name="Raoul Jimenez" userId="198061ec-0097-4a23-835f-8fcc5d6dbee2" providerId="ADAL" clId="{84B54943-FF20-480D-96E0-0BE33C968003}" dt="2022-02-20T22:25:20" v="17" actId="2711"/>
        <pc:sldMkLst>
          <pc:docMk/>
          <pc:sldMk cId="4055469947" sldId="425"/>
        </pc:sldMkLst>
        <pc:spChg chg="mod">
          <ac:chgData name="Raoul Jimenez" userId="198061ec-0097-4a23-835f-8fcc5d6dbee2" providerId="ADAL" clId="{84B54943-FF20-480D-96E0-0BE33C968003}" dt="2022-02-20T22:25:20" v="17" actId="2711"/>
          <ac:spMkLst>
            <pc:docMk/>
            <pc:sldMk cId="4055469947" sldId="425"/>
            <ac:spMk id="10" creationId="{726C08C4-900E-47A5-A5C9-CBC25C60966A}"/>
          </ac:spMkLst>
        </pc:spChg>
        <pc:picChg chg="mod">
          <ac:chgData name="Raoul Jimenez" userId="198061ec-0097-4a23-835f-8fcc5d6dbee2" providerId="ADAL" clId="{84B54943-FF20-480D-96E0-0BE33C968003}" dt="2022-02-17T06:26:41.239" v="15" actId="14826"/>
          <ac:picMkLst>
            <pc:docMk/>
            <pc:sldMk cId="4055469947" sldId="425"/>
            <ac:picMk id="7" creationId="{0FF72767-8E3C-4A64-873A-FAC465367D06}"/>
          </ac:picMkLst>
        </pc:picChg>
      </pc:sldChg>
      <pc:sldChg chg="modSp mod">
        <pc:chgData name="Raoul Jimenez" userId="198061ec-0097-4a23-835f-8fcc5d6dbee2" providerId="ADAL" clId="{84B54943-FF20-480D-96E0-0BE33C968003}" dt="2022-02-17T05:57:40.550" v="13" actId="1038"/>
        <pc:sldMkLst>
          <pc:docMk/>
          <pc:sldMk cId="1385239115" sldId="542"/>
        </pc:sldMkLst>
        <pc:picChg chg="mod">
          <ac:chgData name="Raoul Jimenez" userId="198061ec-0097-4a23-835f-8fcc5d6dbee2" providerId="ADAL" clId="{84B54943-FF20-480D-96E0-0BE33C968003}" dt="2022-02-17T05:57:40.550" v="13" actId="1038"/>
          <ac:picMkLst>
            <pc:docMk/>
            <pc:sldMk cId="1385239115" sldId="542"/>
            <ac:picMk id="3" creationId="{00000000-0000-0000-0000-000000000000}"/>
          </ac:picMkLst>
        </pc:picChg>
      </pc:sldChg>
      <pc:sldChg chg="modSp mod">
        <pc:chgData name="Raoul Jimenez" userId="198061ec-0097-4a23-835f-8fcc5d6dbee2" providerId="ADAL" clId="{84B54943-FF20-480D-96E0-0BE33C968003}" dt="2022-02-17T06:29:09.544" v="16" actId="14826"/>
        <pc:sldMkLst>
          <pc:docMk/>
          <pc:sldMk cId="933910691" sldId="862"/>
        </pc:sldMkLst>
        <pc:picChg chg="mod">
          <ac:chgData name="Raoul Jimenez" userId="198061ec-0097-4a23-835f-8fcc5d6dbee2" providerId="ADAL" clId="{84B54943-FF20-480D-96E0-0BE33C968003}" dt="2022-02-17T06:29:09.544" v="16" actId="14826"/>
          <ac:picMkLst>
            <pc:docMk/>
            <pc:sldMk cId="933910691" sldId="862"/>
            <ac:picMk id="2" creationId="{00000000-0000-0000-0000-000000000000}"/>
          </ac:picMkLst>
        </pc:picChg>
      </pc:sldChg>
    </pc:docChg>
  </pc:docChgLst>
  <pc:docChgLst>
    <pc:chgData name="Bea Montenegro" userId="65d3c91a-73e9-4799-becb-247b768c9783" providerId="ADAL" clId="{14ADFCC7-A159-43B8-8C60-DE1B1A4FA009}"/>
    <pc:docChg chg="modSld">
      <pc:chgData name="Bea Montenegro" userId="65d3c91a-73e9-4799-becb-247b768c9783" providerId="ADAL" clId="{14ADFCC7-A159-43B8-8C60-DE1B1A4FA009}" dt="2022-02-18T07:10:12.402" v="11" actId="1076"/>
      <pc:docMkLst>
        <pc:docMk/>
      </pc:docMkLst>
      <pc:sldChg chg="modSp mod">
        <pc:chgData name="Bea Montenegro" userId="65d3c91a-73e9-4799-becb-247b768c9783" providerId="ADAL" clId="{14ADFCC7-A159-43B8-8C60-DE1B1A4FA009}" dt="2022-02-18T07:09:51.890" v="6" actId="1076"/>
        <pc:sldMkLst>
          <pc:docMk/>
          <pc:sldMk cId="4213159243" sldId="878"/>
        </pc:sldMkLst>
        <pc:spChg chg="mod">
          <ac:chgData name="Bea Montenegro" userId="65d3c91a-73e9-4799-becb-247b768c9783" providerId="ADAL" clId="{14ADFCC7-A159-43B8-8C60-DE1B1A4FA009}" dt="2022-02-18T07:09:46.675" v="4" actId="14100"/>
          <ac:spMkLst>
            <pc:docMk/>
            <pc:sldMk cId="4213159243" sldId="878"/>
            <ac:spMk id="21" creationId="{042D9E7B-D1BB-4A59-8D12-11E6C2FA55AC}"/>
          </ac:spMkLst>
        </pc:spChg>
        <pc:picChg chg="mod">
          <ac:chgData name="Bea Montenegro" userId="65d3c91a-73e9-4799-becb-247b768c9783" providerId="ADAL" clId="{14ADFCC7-A159-43B8-8C60-DE1B1A4FA009}" dt="2022-02-18T07:09:51.890" v="6" actId="1076"/>
          <ac:picMkLst>
            <pc:docMk/>
            <pc:sldMk cId="4213159243" sldId="878"/>
            <ac:picMk id="3" creationId="{C5D99748-62B2-497F-94CA-D420B5EB51E0}"/>
          </ac:picMkLst>
        </pc:picChg>
      </pc:sldChg>
      <pc:sldChg chg="modSp mod">
        <pc:chgData name="Bea Montenegro" userId="65d3c91a-73e9-4799-becb-247b768c9783" providerId="ADAL" clId="{14ADFCC7-A159-43B8-8C60-DE1B1A4FA009}" dt="2022-02-18T07:08:54.411" v="3" actId="1076"/>
        <pc:sldMkLst>
          <pc:docMk/>
          <pc:sldMk cId="255419948" sldId="914"/>
        </pc:sldMkLst>
        <pc:spChg chg="mod">
          <ac:chgData name="Bea Montenegro" userId="65d3c91a-73e9-4799-becb-247b768c9783" providerId="ADAL" clId="{14ADFCC7-A159-43B8-8C60-DE1B1A4FA009}" dt="2022-02-18T07:08:49.403" v="0" actId="14100"/>
          <ac:spMkLst>
            <pc:docMk/>
            <pc:sldMk cId="255419948" sldId="914"/>
            <ac:spMk id="21" creationId="{042D9E7B-D1BB-4A59-8D12-11E6C2FA55AC}"/>
          </ac:spMkLst>
        </pc:spChg>
        <pc:picChg chg="mod">
          <ac:chgData name="Bea Montenegro" userId="65d3c91a-73e9-4799-becb-247b768c9783" providerId="ADAL" clId="{14ADFCC7-A159-43B8-8C60-DE1B1A4FA009}" dt="2022-02-18T07:08:54.411" v="3" actId="1076"/>
          <ac:picMkLst>
            <pc:docMk/>
            <pc:sldMk cId="255419948" sldId="914"/>
            <ac:picMk id="3" creationId="{D3A3FE55-BC3C-4E47-9833-464EBCB28874}"/>
          </ac:picMkLst>
        </pc:picChg>
      </pc:sldChg>
      <pc:sldChg chg="modSp mod">
        <pc:chgData name="Bea Montenegro" userId="65d3c91a-73e9-4799-becb-247b768c9783" providerId="ADAL" clId="{14ADFCC7-A159-43B8-8C60-DE1B1A4FA009}" dt="2022-02-18T07:10:12.402" v="11" actId="1076"/>
        <pc:sldMkLst>
          <pc:docMk/>
          <pc:sldMk cId="4267839251" sldId="997"/>
        </pc:sldMkLst>
        <pc:spChg chg="mod">
          <ac:chgData name="Bea Montenegro" userId="65d3c91a-73e9-4799-becb-247b768c9783" providerId="ADAL" clId="{14ADFCC7-A159-43B8-8C60-DE1B1A4FA009}" dt="2022-02-18T07:10:06.847" v="8" actId="14100"/>
          <ac:spMkLst>
            <pc:docMk/>
            <pc:sldMk cId="4267839251" sldId="997"/>
            <ac:spMk id="21" creationId="{042D9E7B-D1BB-4A59-8D12-11E6C2FA55AC}"/>
          </ac:spMkLst>
        </pc:spChg>
        <pc:picChg chg="mod">
          <ac:chgData name="Bea Montenegro" userId="65d3c91a-73e9-4799-becb-247b768c9783" providerId="ADAL" clId="{14ADFCC7-A159-43B8-8C60-DE1B1A4FA009}" dt="2022-02-18T07:10:12.402" v="11" actId="1076"/>
          <ac:picMkLst>
            <pc:docMk/>
            <pc:sldMk cId="4267839251" sldId="997"/>
            <ac:picMk id="3" creationId="{C640C523-412C-4D59-B9A1-9CE1C6904085}"/>
          </ac:picMkLst>
        </pc:picChg>
      </pc:sldChg>
    </pc:docChg>
  </pc:docChgLst>
</pc:chgInfo>
</file>

<file path=ppt/diagrams/_rels/data6.xml.rels><?xml version="1.0" encoding="UTF-8" standalone="yes"?>
<Relationships xmlns="http://schemas.openxmlformats.org/package/2006/relationships"><Relationship Id="rId2" Type="http://schemas.openxmlformats.org/officeDocument/2006/relationships/hyperlink" Target="https://www.legislation.gov.au/Series/C2004A03370" TargetMode="External"/><Relationship Id="rId1" Type="http://schemas.openxmlformats.org/officeDocument/2006/relationships/hyperlink" Target="https://www.legislation.gov.au/Series/C2004A05206"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A79913-152A-401E-8E1A-1BFBB789060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PH"/>
        </a:p>
      </dgm:t>
    </dgm:pt>
    <dgm:pt modelId="{052F4024-0134-4475-951F-1E38911706E4}">
      <dgm:prSet phldrT="[Text]" custT="1"/>
      <dgm:spPr/>
      <dgm:t>
        <a:bodyPr/>
        <a:lstStyle/>
        <a:p>
          <a:pPr>
            <a:buClr>
              <a:srgbClr val="1C96D3"/>
            </a:buClr>
            <a:buFont typeface="Wingdings" panose="05000000000000000000" pitchFamily="2" charset="2"/>
            <a:buChar char="§"/>
          </a:pPr>
          <a:r>
            <a:rPr lang="en-US" sz="2200"/>
            <a:t>protecting your own health and safety at work</a:t>
          </a:r>
          <a:endParaRPr lang="en-PH" sz="2200" dirty="0"/>
        </a:p>
      </dgm:t>
    </dgm:pt>
    <dgm:pt modelId="{A0484E8F-2B09-4BDB-85DD-CD32CF319B64}" type="parTrans" cxnId="{4C75FE22-3B7A-4A83-96DF-40CDD017F228}">
      <dgm:prSet/>
      <dgm:spPr/>
      <dgm:t>
        <a:bodyPr/>
        <a:lstStyle/>
        <a:p>
          <a:endParaRPr lang="en-PH" sz="2200"/>
        </a:p>
      </dgm:t>
    </dgm:pt>
    <dgm:pt modelId="{69174F9B-78AD-4E8C-AF32-010D39098FA1}" type="sibTrans" cxnId="{4C75FE22-3B7A-4A83-96DF-40CDD017F228}">
      <dgm:prSet/>
      <dgm:spPr/>
      <dgm:t>
        <a:bodyPr/>
        <a:lstStyle/>
        <a:p>
          <a:endParaRPr lang="en-PH" sz="2200"/>
        </a:p>
      </dgm:t>
    </dgm:pt>
    <dgm:pt modelId="{C5B38E4C-5565-48BD-92B1-B729F88F4FF8}">
      <dgm:prSet custT="1"/>
      <dgm:spPr/>
      <dgm:t>
        <a:bodyPr/>
        <a:lstStyle/>
        <a:p>
          <a:r>
            <a:rPr lang="en-US" sz="2200"/>
            <a:t>preventing any threat to you and your colleagues’ health and safety</a:t>
          </a:r>
          <a:endParaRPr lang="en-US" sz="2200" dirty="0"/>
        </a:p>
      </dgm:t>
    </dgm:pt>
    <dgm:pt modelId="{8CB164F6-903B-4CA6-BECA-6EF5EBD3EE51}" type="parTrans" cxnId="{43CAEEFF-492C-4FE9-9A37-77CB8138E6E2}">
      <dgm:prSet/>
      <dgm:spPr/>
      <dgm:t>
        <a:bodyPr/>
        <a:lstStyle/>
        <a:p>
          <a:endParaRPr lang="en-PH" sz="2200"/>
        </a:p>
      </dgm:t>
    </dgm:pt>
    <dgm:pt modelId="{0809B7C6-CA28-4B76-B55C-626064AB0158}" type="sibTrans" cxnId="{43CAEEFF-492C-4FE9-9A37-77CB8138E6E2}">
      <dgm:prSet/>
      <dgm:spPr/>
      <dgm:t>
        <a:bodyPr/>
        <a:lstStyle/>
        <a:p>
          <a:endParaRPr lang="en-PH" sz="2200"/>
        </a:p>
      </dgm:t>
    </dgm:pt>
    <dgm:pt modelId="{80AEA4A3-4327-4F50-9F0A-021B49C488A5}">
      <dgm:prSet custT="1"/>
      <dgm:spPr/>
      <dgm:t>
        <a:bodyPr/>
        <a:lstStyle/>
        <a:p>
          <a:r>
            <a:rPr lang="en-US" sz="2200"/>
            <a:t>preventing any threat to the health and safety of the people you support and other members of the community.</a:t>
          </a:r>
          <a:endParaRPr lang="en-US" sz="2200" dirty="0"/>
        </a:p>
      </dgm:t>
    </dgm:pt>
    <dgm:pt modelId="{A3C74BA1-05FB-40D6-961C-7DF540FEDC3E}" type="parTrans" cxnId="{AC86DFBB-7CE7-4B7F-BC7E-616DC9C218EB}">
      <dgm:prSet/>
      <dgm:spPr/>
      <dgm:t>
        <a:bodyPr/>
        <a:lstStyle/>
        <a:p>
          <a:endParaRPr lang="en-PH" sz="2200"/>
        </a:p>
      </dgm:t>
    </dgm:pt>
    <dgm:pt modelId="{1ABEEDD1-D274-480B-902D-CFFF69F1D439}" type="sibTrans" cxnId="{AC86DFBB-7CE7-4B7F-BC7E-616DC9C218EB}">
      <dgm:prSet/>
      <dgm:spPr/>
      <dgm:t>
        <a:bodyPr/>
        <a:lstStyle/>
        <a:p>
          <a:endParaRPr lang="en-PH" sz="2200"/>
        </a:p>
      </dgm:t>
    </dgm:pt>
    <dgm:pt modelId="{E77A9410-5FCA-4FBF-A621-9D4EF3338196}" type="pres">
      <dgm:prSet presAssocID="{6CA79913-152A-401E-8E1A-1BFBB7890609}" presName="linear" presStyleCnt="0">
        <dgm:presLayoutVars>
          <dgm:dir/>
          <dgm:animLvl val="lvl"/>
          <dgm:resizeHandles val="exact"/>
        </dgm:presLayoutVars>
      </dgm:prSet>
      <dgm:spPr/>
    </dgm:pt>
    <dgm:pt modelId="{6A110427-AE8E-4BCE-94F7-2AAAF8A3C71B}" type="pres">
      <dgm:prSet presAssocID="{052F4024-0134-4475-951F-1E38911706E4}" presName="parentLin" presStyleCnt="0"/>
      <dgm:spPr/>
    </dgm:pt>
    <dgm:pt modelId="{41292A5C-DB94-4B0B-BE7A-C4AF2C447D13}" type="pres">
      <dgm:prSet presAssocID="{052F4024-0134-4475-951F-1E38911706E4}" presName="parentLeftMargin" presStyleLbl="node1" presStyleIdx="0" presStyleCnt="3"/>
      <dgm:spPr/>
    </dgm:pt>
    <dgm:pt modelId="{0F52DE79-C2E5-49D9-9FB3-7658D4C8E0B5}" type="pres">
      <dgm:prSet presAssocID="{052F4024-0134-4475-951F-1E38911706E4}" presName="parentText" presStyleLbl="node1" presStyleIdx="0" presStyleCnt="3" custScaleX="124783">
        <dgm:presLayoutVars>
          <dgm:chMax val="0"/>
          <dgm:bulletEnabled val="1"/>
        </dgm:presLayoutVars>
      </dgm:prSet>
      <dgm:spPr/>
    </dgm:pt>
    <dgm:pt modelId="{6AB6233B-FDCD-4395-922A-40F973D0B7EB}" type="pres">
      <dgm:prSet presAssocID="{052F4024-0134-4475-951F-1E38911706E4}" presName="negativeSpace" presStyleCnt="0"/>
      <dgm:spPr/>
    </dgm:pt>
    <dgm:pt modelId="{FB63E0FE-C087-48BD-99A1-AED3BC34F6B2}" type="pres">
      <dgm:prSet presAssocID="{052F4024-0134-4475-951F-1E38911706E4}" presName="childText" presStyleLbl="conFgAcc1" presStyleIdx="0" presStyleCnt="3">
        <dgm:presLayoutVars>
          <dgm:bulletEnabled val="1"/>
        </dgm:presLayoutVars>
      </dgm:prSet>
      <dgm:spPr/>
    </dgm:pt>
    <dgm:pt modelId="{94B18228-47CE-49F7-A723-1A9FA26844AA}" type="pres">
      <dgm:prSet presAssocID="{69174F9B-78AD-4E8C-AF32-010D39098FA1}" presName="spaceBetweenRectangles" presStyleCnt="0"/>
      <dgm:spPr/>
    </dgm:pt>
    <dgm:pt modelId="{D4D04F67-00A9-4776-A5AF-66C0C53BF036}" type="pres">
      <dgm:prSet presAssocID="{C5B38E4C-5565-48BD-92B1-B729F88F4FF8}" presName="parentLin" presStyleCnt="0"/>
      <dgm:spPr/>
    </dgm:pt>
    <dgm:pt modelId="{DD877C5B-64F0-4CC2-9303-DFE3B39305D6}" type="pres">
      <dgm:prSet presAssocID="{C5B38E4C-5565-48BD-92B1-B729F88F4FF8}" presName="parentLeftMargin" presStyleLbl="node1" presStyleIdx="0" presStyleCnt="3"/>
      <dgm:spPr/>
    </dgm:pt>
    <dgm:pt modelId="{19B4A8E3-61E5-4717-A051-E40B56645A4F}" type="pres">
      <dgm:prSet presAssocID="{C5B38E4C-5565-48BD-92B1-B729F88F4FF8}" presName="parentText" presStyleLbl="node1" presStyleIdx="1" presStyleCnt="3" custScaleX="124783">
        <dgm:presLayoutVars>
          <dgm:chMax val="0"/>
          <dgm:bulletEnabled val="1"/>
        </dgm:presLayoutVars>
      </dgm:prSet>
      <dgm:spPr/>
    </dgm:pt>
    <dgm:pt modelId="{1BA17940-2247-4CE0-A9BE-DE3BB0726295}" type="pres">
      <dgm:prSet presAssocID="{C5B38E4C-5565-48BD-92B1-B729F88F4FF8}" presName="negativeSpace" presStyleCnt="0"/>
      <dgm:spPr/>
    </dgm:pt>
    <dgm:pt modelId="{3C4D0CD3-BDED-4BB6-BCCD-783A805C21DB}" type="pres">
      <dgm:prSet presAssocID="{C5B38E4C-5565-48BD-92B1-B729F88F4FF8}" presName="childText" presStyleLbl="conFgAcc1" presStyleIdx="1" presStyleCnt="3">
        <dgm:presLayoutVars>
          <dgm:bulletEnabled val="1"/>
        </dgm:presLayoutVars>
      </dgm:prSet>
      <dgm:spPr/>
    </dgm:pt>
    <dgm:pt modelId="{BBC4145D-7C5E-4E14-8333-B3CA989B159D}" type="pres">
      <dgm:prSet presAssocID="{0809B7C6-CA28-4B76-B55C-626064AB0158}" presName="spaceBetweenRectangles" presStyleCnt="0"/>
      <dgm:spPr/>
    </dgm:pt>
    <dgm:pt modelId="{CCA48C0E-65D7-489B-B362-419FA3B1B67A}" type="pres">
      <dgm:prSet presAssocID="{80AEA4A3-4327-4F50-9F0A-021B49C488A5}" presName="parentLin" presStyleCnt="0"/>
      <dgm:spPr/>
    </dgm:pt>
    <dgm:pt modelId="{37E79437-A412-47F2-8C35-0774E2CAD819}" type="pres">
      <dgm:prSet presAssocID="{80AEA4A3-4327-4F50-9F0A-021B49C488A5}" presName="parentLeftMargin" presStyleLbl="node1" presStyleIdx="1" presStyleCnt="3"/>
      <dgm:spPr/>
    </dgm:pt>
    <dgm:pt modelId="{3EB4F130-B9A1-41D5-ACF6-C1444C01A4AA}" type="pres">
      <dgm:prSet presAssocID="{80AEA4A3-4327-4F50-9F0A-021B49C488A5}" presName="parentText" presStyleLbl="node1" presStyleIdx="2" presStyleCnt="3" custScaleX="124783">
        <dgm:presLayoutVars>
          <dgm:chMax val="0"/>
          <dgm:bulletEnabled val="1"/>
        </dgm:presLayoutVars>
      </dgm:prSet>
      <dgm:spPr/>
    </dgm:pt>
    <dgm:pt modelId="{B495852C-5034-4EE2-9987-074DA7C8B71C}" type="pres">
      <dgm:prSet presAssocID="{80AEA4A3-4327-4F50-9F0A-021B49C488A5}" presName="negativeSpace" presStyleCnt="0"/>
      <dgm:spPr/>
    </dgm:pt>
    <dgm:pt modelId="{41D50C1C-4EE9-4D3C-A2FE-77FD7DE6D943}" type="pres">
      <dgm:prSet presAssocID="{80AEA4A3-4327-4F50-9F0A-021B49C488A5}" presName="childText" presStyleLbl="conFgAcc1" presStyleIdx="2" presStyleCnt="3">
        <dgm:presLayoutVars>
          <dgm:bulletEnabled val="1"/>
        </dgm:presLayoutVars>
      </dgm:prSet>
      <dgm:spPr/>
    </dgm:pt>
  </dgm:ptLst>
  <dgm:cxnLst>
    <dgm:cxn modelId="{44438801-674C-4B0F-BC87-1048E67561E1}" type="presOf" srcId="{C5B38E4C-5565-48BD-92B1-B729F88F4FF8}" destId="{DD877C5B-64F0-4CC2-9303-DFE3B39305D6}" srcOrd="0" destOrd="0" presId="urn:microsoft.com/office/officeart/2005/8/layout/list1"/>
    <dgm:cxn modelId="{A7595D1C-6714-443D-B272-3746DF35202D}" type="presOf" srcId="{052F4024-0134-4475-951F-1E38911706E4}" destId="{0F52DE79-C2E5-49D9-9FB3-7658D4C8E0B5}" srcOrd="1" destOrd="0" presId="urn:microsoft.com/office/officeart/2005/8/layout/list1"/>
    <dgm:cxn modelId="{4C75FE22-3B7A-4A83-96DF-40CDD017F228}" srcId="{6CA79913-152A-401E-8E1A-1BFBB7890609}" destId="{052F4024-0134-4475-951F-1E38911706E4}" srcOrd="0" destOrd="0" parTransId="{A0484E8F-2B09-4BDB-85DD-CD32CF319B64}" sibTransId="{69174F9B-78AD-4E8C-AF32-010D39098FA1}"/>
    <dgm:cxn modelId="{A503E25C-37BD-474A-9F1A-068C81A4BB45}" type="presOf" srcId="{6CA79913-152A-401E-8E1A-1BFBB7890609}" destId="{E77A9410-5FCA-4FBF-A621-9D4EF3338196}" srcOrd="0" destOrd="0" presId="urn:microsoft.com/office/officeart/2005/8/layout/list1"/>
    <dgm:cxn modelId="{D823A272-A4E2-4E04-92DB-18777DC5F7B9}" type="presOf" srcId="{C5B38E4C-5565-48BD-92B1-B729F88F4FF8}" destId="{19B4A8E3-61E5-4717-A051-E40B56645A4F}" srcOrd="1" destOrd="0" presId="urn:microsoft.com/office/officeart/2005/8/layout/list1"/>
    <dgm:cxn modelId="{56B59FAD-C711-46D5-9864-B64BBE60AE07}" type="presOf" srcId="{80AEA4A3-4327-4F50-9F0A-021B49C488A5}" destId="{37E79437-A412-47F2-8C35-0774E2CAD819}" srcOrd="0" destOrd="0" presId="urn:microsoft.com/office/officeart/2005/8/layout/list1"/>
    <dgm:cxn modelId="{3985D4BB-C3C0-4395-BB93-1A7D4564DF52}" type="presOf" srcId="{052F4024-0134-4475-951F-1E38911706E4}" destId="{41292A5C-DB94-4B0B-BE7A-C4AF2C447D13}" srcOrd="0" destOrd="0" presId="urn:microsoft.com/office/officeart/2005/8/layout/list1"/>
    <dgm:cxn modelId="{AC86DFBB-7CE7-4B7F-BC7E-616DC9C218EB}" srcId="{6CA79913-152A-401E-8E1A-1BFBB7890609}" destId="{80AEA4A3-4327-4F50-9F0A-021B49C488A5}" srcOrd="2" destOrd="0" parTransId="{A3C74BA1-05FB-40D6-961C-7DF540FEDC3E}" sibTransId="{1ABEEDD1-D274-480B-902D-CFFF69F1D439}"/>
    <dgm:cxn modelId="{22DC7BDD-8688-41BC-AF65-27D4DDF1F7B1}" type="presOf" srcId="{80AEA4A3-4327-4F50-9F0A-021B49C488A5}" destId="{3EB4F130-B9A1-41D5-ACF6-C1444C01A4AA}" srcOrd="1" destOrd="0" presId="urn:microsoft.com/office/officeart/2005/8/layout/list1"/>
    <dgm:cxn modelId="{43CAEEFF-492C-4FE9-9A37-77CB8138E6E2}" srcId="{6CA79913-152A-401E-8E1A-1BFBB7890609}" destId="{C5B38E4C-5565-48BD-92B1-B729F88F4FF8}" srcOrd="1" destOrd="0" parTransId="{8CB164F6-903B-4CA6-BECA-6EF5EBD3EE51}" sibTransId="{0809B7C6-CA28-4B76-B55C-626064AB0158}"/>
    <dgm:cxn modelId="{56ECFF63-864C-423F-BE83-2127942CF433}" type="presParOf" srcId="{E77A9410-5FCA-4FBF-A621-9D4EF3338196}" destId="{6A110427-AE8E-4BCE-94F7-2AAAF8A3C71B}" srcOrd="0" destOrd="0" presId="urn:microsoft.com/office/officeart/2005/8/layout/list1"/>
    <dgm:cxn modelId="{CDD17C67-9F1E-4402-BD44-0CABB85B8339}" type="presParOf" srcId="{6A110427-AE8E-4BCE-94F7-2AAAF8A3C71B}" destId="{41292A5C-DB94-4B0B-BE7A-C4AF2C447D13}" srcOrd="0" destOrd="0" presId="urn:microsoft.com/office/officeart/2005/8/layout/list1"/>
    <dgm:cxn modelId="{F87C276D-55AE-43EA-8B1E-20A92F895FD1}" type="presParOf" srcId="{6A110427-AE8E-4BCE-94F7-2AAAF8A3C71B}" destId="{0F52DE79-C2E5-49D9-9FB3-7658D4C8E0B5}" srcOrd="1" destOrd="0" presId="urn:microsoft.com/office/officeart/2005/8/layout/list1"/>
    <dgm:cxn modelId="{90A63211-3F1D-4293-8083-0893B2E0794E}" type="presParOf" srcId="{E77A9410-5FCA-4FBF-A621-9D4EF3338196}" destId="{6AB6233B-FDCD-4395-922A-40F973D0B7EB}" srcOrd="1" destOrd="0" presId="urn:microsoft.com/office/officeart/2005/8/layout/list1"/>
    <dgm:cxn modelId="{C37B46E6-AC6F-42B6-80FD-A7CAE8EF5C04}" type="presParOf" srcId="{E77A9410-5FCA-4FBF-A621-9D4EF3338196}" destId="{FB63E0FE-C087-48BD-99A1-AED3BC34F6B2}" srcOrd="2" destOrd="0" presId="urn:microsoft.com/office/officeart/2005/8/layout/list1"/>
    <dgm:cxn modelId="{A4221FD8-1231-4044-B879-D570C5B49FB5}" type="presParOf" srcId="{E77A9410-5FCA-4FBF-A621-9D4EF3338196}" destId="{94B18228-47CE-49F7-A723-1A9FA26844AA}" srcOrd="3" destOrd="0" presId="urn:microsoft.com/office/officeart/2005/8/layout/list1"/>
    <dgm:cxn modelId="{B4E0922E-1AC9-403D-A98D-B24D56CDCF8B}" type="presParOf" srcId="{E77A9410-5FCA-4FBF-A621-9D4EF3338196}" destId="{D4D04F67-00A9-4776-A5AF-66C0C53BF036}" srcOrd="4" destOrd="0" presId="urn:microsoft.com/office/officeart/2005/8/layout/list1"/>
    <dgm:cxn modelId="{1738C435-DE61-485E-BF63-9E719F5D70E0}" type="presParOf" srcId="{D4D04F67-00A9-4776-A5AF-66C0C53BF036}" destId="{DD877C5B-64F0-4CC2-9303-DFE3B39305D6}" srcOrd="0" destOrd="0" presId="urn:microsoft.com/office/officeart/2005/8/layout/list1"/>
    <dgm:cxn modelId="{D8E8D515-F8B0-4704-BD7B-E867A31B5318}" type="presParOf" srcId="{D4D04F67-00A9-4776-A5AF-66C0C53BF036}" destId="{19B4A8E3-61E5-4717-A051-E40B56645A4F}" srcOrd="1" destOrd="0" presId="urn:microsoft.com/office/officeart/2005/8/layout/list1"/>
    <dgm:cxn modelId="{6E4CC341-97FF-4D9C-90E6-8D059B59B0BC}" type="presParOf" srcId="{E77A9410-5FCA-4FBF-A621-9D4EF3338196}" destId="{1BA17940-2247-4CE0-A9BE-DE3BB0726295}" srcOrd="5" destOrd="0" presId="urn:microsoft.com/office/officeart/2005/8/layout/list1"/>
    <dgm:cxn modelId="{03A5ED30-C6E2-4262-882A-14A6DCF4E7C9}" type="presParOf" srcId="{E77A9410-5FCA-4FBF-A621-9D4EF3338196}" destId="{3C4D0CD3-BDED-4BB6-BCCD-783A805C21DB}" srcOrd="6" destOrd="0" presId="urn:microsoft.com/office/officeart/2005/8/layout/list1"/>
    <dgm:cxn modelId="{6335AAA0-27B3-4AF4-8C15-1A932CD54055}" type="presParOf" srcId="{E77A9410-5FCA-4FBF-A621-9D4EF3338196}" destId="{BBC4145D-7C5E-4E14-8333-B3CA989B159D}" srcOrd="7" destOrd="0" presId="urn:microsoft.com/office/officeart/2005/8/layout/list1"/>
    <dgm:cxn modelId="{3E417C9E-9B6F-4CEE-9C5B-DF182F0C6027}" type="presParOf" srcId="{E77A9410-5FCA-4FBF-A621-9D4EF3338196}" destId="{CCA48C0E-65D7-489B-B362-419FA3B1B67A}" srcOrd="8" destOrd="0" presId="urn:microsoft.com/office/officeart/2005/8/layout/list1"/>
    <dgm:cxn modelId="{9F54E4CA-33AE-4438-94CC-91FC6085917F}" type="presParOf" srcId="{CCA48C0E-65D7-489B-B362-419FA3B1B67A}" destId="{37E79437-A412-47F2-8C35-0774E2CAD819}" srcOrd="0" destOrd="0" presId="urn:microsoft.com/office/officeart/2005/8/layout/list1"/>
    <dgm:cxn modelId="{D21B89CA-8C95-4BCA-8314-1DDC39066976}" type="presParOf" srcId="{CCA48C0E-65D7-489B-B362-419FA3B1B67A}" destId="{3EB4F130-B9A1-41D5-ACF6-C1444C01A4AA}" srcOrd="1" destOrd="0" presId="urn:microsoft.com/office/officeart/2005/8/layout/list1"/>
    <dgm:cxn modelId="{DCEBB93D-654F-48DF-8F96-7988E6CE1819}" type="presParOf" srcId="{E77A9410-5FCA-4FBF-A621-9D4EF3338196}" destId="{B495852C-5034-4EE2-9987-074DA7C8B71C}" srcOrd="9" destOrd="0" presId="urn:microsoft.com/office/officeart/2005/8/layout/list1"/>
    <dgm:cxn modelId="{0FAD89E8-D944-4D6F-A6CD-030F5B2968C9}" type="presParOf" srcId="{E77A9410-5FCA-4FBF-A621-9D4EF3338196}" destId="{41D50C1C-4EE9-4D3C-A2FE-77FD7DE6D94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5E99FF-181C-4C04-825C-FB6A585F24F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6BB81A76-2FC7-49CA-9B2B-7335D8AFA1A4}">
      <dgm:prSet phldrT="[Text]" custT="1"/>
      <dgm:spPr/>
      <dgm:t>
        <a:bodyPr/>
        <a:lstStyle/>
        <a:p>
          <a:pPr algn="just"/>
          <a:r>
            <a:rPr lang="en-PH" sz="2200"/>
            <a:t>Emergency procedures</a:t>
          </a:r>
        </a:p>
      </dgm:t>
    </dgm:pt>
    <dgm:pt modelId="{18FB042D-2C08-45E8-BEFE-B39367153424}" type="parTrans" cxnId="{9C8C0691-B3D4-4B18-A6DD-D9284A17B3F5}">
      <dgm:prSet/>
      <dgm:spPr/>
      <dgm:t>
        <a:bodyPr/>
        <a:lstStyle/>
        <a:p>
          <a:endParaRPr lang="en-PH" sz="2200"/>
        </a:p>
      </dgm:t>
    </dgm:pt>
    <dgm:pt modelId="{13580BB9-7FF2-432C-A593-20A88AD18B8C}" type="sibTrans" cxnId="{9C8C0691-B3D4-4B18-A6DD-D9284A17B3F5}">
      <dgm:prSet/>
      <dgm:spPr/>
      <dgm:t>
        <a:bodyPr/>
        <a:lstStyle/>
        <a:p>
          <a:endParaRPr lang="en-PH" sz="2200"/>
        </a:p>
      </dgm:t>
    </dgm:pt>
    <dgm:pt modelId="{64A3725C-B0FB-4CDD-A82A-1034CC934218}">
      <dgm:prSet phldrT="[Text]" custT="1"/>
      <dgm:spPr/>
      <dgm:t>
        <a:bodyPr/>
        <a:lstStyle/>
        <a:p>
          <a:pPr algn="just"/>
          <a:r>
            <a:rPr lang="en-PH" sz="2200"/>
            <a:t>Notification of emergency service organisations</a:t>
          </a:r>
        </a:p>
      </dgm:t>
    </dgm:pt>
    <dgm:pt modelId="{431760F8-A5AA-47A5-9D76-3EC50D4B3387}" type="parTrans" cxnId="{4880E7CA-63E1-4BEA-A5AD-D3663FFA28FA}">
      <dgm:prSet/>
      <dgm:spPr/>
      <dgm:t>
        <a:bodyPr/>
        <a:lstStyle/>
        <a:p>
          <a:endParaRPr lang="en-PH" sz="2200"/>
        </a:p>
      </dgm:t>
    </dgm:pt>
    <dgm:pt modelId="{428B5E1D-D92F-4775-BFF4-6C32C1B275AC}" type="sibTrans" cxnId="{4880E7CA-63E1-4BEA-A5AD-D3663FFA28FA}">
      <dgm:prSet/>
      <dgm:spPr/>
      <dgm:t>
        <a:bodyPr/>
        <a:lstStyle/>
        <a:p>
          <a:endParaRPr lang="en-PH" sz="2200"/>
        </a:p>
      </dgm:t>
    </dgm:pt>
    <dgm:pt modelId="{77F055F4-BA11-4F06-9F23-24481AB5BBA2}">
      <dgm:prSet phldrT="[Text]" custT="1"/>
      <dgm:spPr/>
      <dgm:t>
        <a:bodyPr/>
        <a:lstStyle/>
        <a:p>
          <a:pPr algn="just"/>
          <a:r>
            <a:rPr lang="en-PH" sz="2200"/>
            <a:t>Medical treatment and assistance</a:t>
          </a:r>
        </a:p>
      </dgm:t>
    </dgm:pt>
    <dgm:pt modelId="{7663ACA5-D77B-439E-92FF-8DD8A9FA88F0}" type="parTrans" cxnId="{B05752B4-2712-480E-98BD-C6CCCDB3B375}">
      <dgm:prSet/>
      <dgm:spPr/>
      <dgm:t>
        <a:bodyPr/>
        <a:lstStyle/>
        <a:p>
          <a:endParaRPr lang="en-PH" sz="2200"/>
        </a:p>
      </dgm:t>
    </dgm:pt>
    <dgm:pt modelId="{37404244-1FBB-444D-BAA2-A4282A18D212}" type="sibTrans" cxnId="{B05752B4-2712-480E-98BD-C6CCCDB3B375}">
      <dgm:prSet/>
      <dgm:spPr/>
      <dgm:t>
        <a:bodyPr/>
        <a:lstStyle/>
        <a:p>
          <a:endParaRPr lang="en-PH" sz="2200"/>
        </a:p>
      </dgm:t>
    </dgm:pt>
    <dgm:pt modelId="{DFDD37D5-803D-4AF3-9DD0-67EC2E3240F8}">
      <dgm:prSet phldrT="[Text]" custT="1"/>
      <dgm:spPr/>
      <dgm:t>
        <a:bodyPr/>
        <a:lstStyle/>
        <a:p>
          <a:pPr algn="just"/>
          <a:r>
            <a:rPr lang="en-PH" sz="2200"/>
            <a:t>Effective emergency communication and coordination</a:t>
          </a:r>
        </a:p>
      </dgm:t>
    </dgm:pt>
    <dgm:pt modelId="{7C9112D7-E7E7-44E7-96DE-A6BCA3FE97BB}" type="parTrans" cxnId="{3C905755-A556-40A4-A63B-7DF6A6735CE7}">
      <dgm:prSet/>
      <dgm:spPr/>
      <dgm:t>
        <a:bodyPr/>
        <a:lstStyle/>
        <a:p>
          <a:endParaRPr lang="en-PH" sz="2200"/>
        </a:p>
      </dgm:t>
    </dgm:pt>
    <dgm:pt modelId="{9DFDFA7D-C4BE-4770-952C-7F1BB9C3E5A1}" type="sibTrans" cxnId="{3C905755-A556-40A4-A63B-7DF6A6735CE7}">
      <dgm:prSet/>
      <dgm:spPr/>
      <dgm:t>
        <a:bodyPr/>
        <a:lstStyle/>
        <a:p>
          <a:endParaRPr lang="en-PH" sz="2200"/>
        </a:p>
      </dgm:t>
    </dgm:pt>
    <dgm:pt modelId="{5CEFCE6F-5EEC-46D0-B81C-BDAB64C47D9E}">
      <dgm:prSet phldrT="[Text]" custT="1"/>
      <dgm:spPr/>
      <dgm:t>
        <a:bodyPr/>
        <a:lstStyle/>
        <a:p>
          <a:pPr algn="just"/>
          <a:r>
            <a:rPr lang="en-PH" sz="2200"/>
            <a:t>Evacuation procedures</a:t>
          </a:r>
        </a:p>
      </dgm:t>
    </dgm:pt>
    <dgm:pt modelId="{36FC6A1F-7D30-4DFD-AAB1-B027CC61097D}" type="parTrans" cxnId="{4358D8BA-DF44-4975-B254-1208861B132A}">
      <dgm:prSet/>
      <dgm:spPr/>
      <dgm:t>
        <a:bodyPr/>
        <a:lstStyle/>
        <a:p>
          <a:endParaRPr lang="en-PH" sz="2200"/>
        </a:p>
      </dgm:t>
    </dgm:pt>
    <dgm:pt modelId="{80628072-5C04-43C2-B0AC-75D7BD8AF2E0}" type="sibTrans" cxnId="{4358D8BA-DF44-4975-B254-1208861B132A}">
      <dgm:prSet/>
      <dgm:spPr/>
      <dgm:t>
        <a:bodyPr/>
        <a:lstStyle/>
        <a:p>
          <a:endParaRPr lang="en-PH" sz="2200"/>
        </a:p>
      </dgm:t>
    </dgm:pt>
    <dgm:pt modelId="{6FBA99FB-83E1-4A82-AE11-6D40FA030402}">
      <dgm:prSet phldrT="[Text]" custT="1"/>
      <dgm:spPr/>
      <dgm:t>
        <a:bodyPr/>
        <a:lstStyle/>
        <a:p>
          <a:pPr algn="just"/>
          <a:r>
            <a:rPr lang="en-PH" sz="2200"/>
            <a:t>Testing of emergency procedures</a:t>
          </a:r>
        </a:p>
      </dgm:t>
    </dgm:pt>
    <dgm:pt modelId="{82007C0B-5BEA-454D-B517-3104B77926E1}" type="parTrans" cxnId="{5EE56159-09E3-411C-B35A-F658B4EEC76F}">
      <dgm:prSet/>
      <dgm:spPr/>
      <dgm:t>
        <a:bodyPr/>
        <a:lstStyle/>
        <a:p>
          <a:endParaRPr lang="en-PH" sz="2200"/>
        </a:p>
      </dgm:t>
    </dgm:pt>
    <dgm:pt modelId="{9DE79C37-2066-48C6-871F-26467AF7CDAA}" type="sibTrans" cxnId="{5EE56159-09E3-411C-B35A-F658B4EEC76F}">
      <dgm:prSet/>
      <dgm:spPr/>
      <dgm:t>
        <a:bodyPr/>
        <a:lstStyle/>
        <a:p>
          <a:endParaRPr lang="en-PH" sz="2200"/>
        </a:p>
      </dgm:t>
    </dgm:pt>
    <dgm:pt modelId="{7A6B7772-5AAC-4E17-BC55-51ABBCE10C5B}">
      <dgm:prSet phldrT="[Text]" custT="1"/>
      <dgm:spPr/>
      <dgm:t>
        <a:bodyPr/>
        <a:lstStyle/>
        <a:p>
          <a:pPr algn="just"/>
          <a:r>
            <a:rPr lang="en-PH" sz="2200"/>
            <a:t>Information, training and instruction for workers</a:t>
          </a:r>
        </a:p>
      </dgm:t>
    </dgm:pt>
    <dgm:pt modelId="{AA60085E-8BB0-4317-A2D6-74AE3BE03F68}" type="parTrans" cxnId="{87EDBCC5-CC16-446B-8C0B-8ABE37C02F9A}">
      <dgm:prSet/>
      <dgm:spPr/>
      <dgm:t>
        <a:bodyPr/>
        <a:lstStyle/>
        <a:p>
          <a:endParaRPr lang="en-PH" sz="2200"/>
        </a:p>
      </dgm:t>
    </dgm:pt>
    <dgm:pt modelId="{BE19B082-BBA2-45F9-8C6C-B3BD8268F58C}" type="sibTrans" cxnId="{87EDBCC5-CC16-446B-8C0B-8ABE37C02F9A}">
      <dgm:prSet/>
      <dgm:spPr/>
      <dgm:t>
        <a:bodyPr/>
        <a:lstStyle/>
        <a:p>
          <a:endParaRPr lang="en-PH" sz="2200"/>
        </a:p>
      </dgm:t>
    </dgm:pt>
    <dgm:pt modelId="{0478C466-0EB6-4147-B000-B1CEDCF98603}" type="pres">
      <dgm:prSet presAssocID="{2E5E99FF-181C-4C04-825C-FB6A585F24F2}" presName="linear" presStyleCnt="0">
        <dgm:presLayoutVars>
          <dgm:animLvl val="lvl"/>
          <dgm:resizeHandles val="exact"/>
        </dgm:presLayoutVars>
      </dgm:prSet>
      <dgm:spPr/>
    </dgm:pt>
    <dgm:pt modelId="{BFFF626D-AE8A-4BD4-88BD-A66F378D8F4A}" type="pres">
      <dgm:prSet presAssocID="{6BB81A76-2FC7-49CA-9B2B-7335D8AFA1A4}" presName="parentText" presStyleLbl="node1" presStyleIdx="0" presStyleCnt="7">
        <dgm:presLayoutVars>
          <dgm:chMax val="0"/>
          <dgm:bulletEnabled val="1"/>
        </dgm:presLayoutVars>
      </dgm:prSet>
      <dgm:spPr/>
    </dgm:pt>
    <dgm:pt modelId="{D02B2765-175C-46ED-8A9F-78A520298001}" type="pres">
      <dgm:prSet presAssocID="{13580BB9-7FF2-432C-A593-20A88AD18B8C}" presName="spacer" presStyleCnt="0"/>
      <dgm:spPr/>
    </dgm:pt>
    <dgm:pt modelId="{F359B149-D70C-4666-BA34-B3A84D4C7B08}" type="pres">
      <dgm:prSet presAssocID="{5CEFCE6F-5EEC-46D0-B81C-BDAB64C47D9E}" presName="parentText" presStyleLbl="node1" presStyleIdx="1" presStyleCnt="7">
        <dgm:presLayoutVars>
          <dgm:chMax val="0"/>
          <dgm:bulletEnabled val="1"/>
        </dgm:presLayoutVars>
      </dgm:prSet>
      <dgm:spPr/>
    </dgm:pt>
    <dgm:pt modelId="{99DFF0E8-1B34-4CAE-B506-EE73832D4D92}" type="pres">
      <dgm:prSet presAssocID="{80628072-5C04-43C2-B0AC-75D7BD8AF2E0}" presName="spacer" presStyleCnt="0"/>
      <dgm:spPr/>
    </dgm:pt>
    <dgm:pt modelId="{7662D212-66D1-49DE-B978-97125EA2B23C}" type="pres">
      <dgm:prSet presAssocID="{64A3725C-B0FB-4CDD-A82A-1034CC934218}" presName="parentText" presStyleLbl="node1" presStyleIdx="2" presStyleCnt="7">
        <dgm:presLayoutVars>
          <dgm:chMax val="0"/>
          <dgm:bulletEnabled val="1"/>
        </dgm:presLayoutVars>
      </dgm:prSet>
      <dgm:spPr/>
    </dgm:pt>
    <dgm:pt modelId="{A7656B81-F3DC-49C3-8EF2-CB78AEBD2F92}" type="pres">
      <dgm:prSet presAssocID="{428B5E1D-D92F-4775-BFF4-6C32C1B275AC}" presName="spacer" presStyleCnt="0"/>
      <dgm:spPr/>
    </dgm:pt>
    <dgm:pt modelId="{3C4B783A-7FB7-43CD-A759-F7D49F85AFCF}" type="pres">
      <dgm:prSet presAssocID="{77F055F4-BA11-4F06-9F23-24481AB5BBA2}" presName="parentText" presStyleLbl="node1" presStyleIdx="3" presStyleCnt="7">
        <dgm:presLayoutVars>
          <dgm:chMax val="0"/>
          <dgm:bulletEnabled val="1"/>
        </dgm:presLayoutVars>
      </dgm:prSet>
      <dgm:spPr/>
    </dgm:pt>
    <dgm:pt modelId="{404729A0-5FD1-4A50-9162-068BF060D7A4}" type="pres">
      <dgm:prSet presAssocID="{37404244-1FBB-444D-BAA2-A4282A18D212}" presName="spacer" presStyleCnt="0"/>
      <dgm:spPr/>
    </dgm:pt>
    <dgm:pt modelId="{D85249F3-3FC0-4A4A-ABDF-BFE91DB26B91}" type="pres">
      <dgm:prSet presAssocID="{DFDD37D5-803D-4AF3-9DD0-67EC2E3240F8}" presName="parentText" presStyleLbl="node1" presStyleIdx="4" presStyleCnt="7">
        <dgm:presLayoutVars>
          <dgm:chMax val="0"/>
          <dgm:bulletEnabled val="1"/>
        </dgm:presLayoutVars>
      </dgm:prSet>
      <dgm:spPr/>
    </dgm:pt>
    <dgm:pt modelId="{1A3B21D8-BD93-4B09-89C4-13D6BBA8DBFF}" type="pres">
      <dgm:prSet presAssocID="{9DFDFA7D-C4BE-4770-952C-7F1BB9C3E5A1}" presName="spacer" presStyleCnt="0"/>
      <dgm:spPr/>
    </dgm:pt>
    <dgm:pt modelId="{B168B3A1-9D4C-45D4-946C-F1D6B76901D8}" type="pres">
      <dgm:prSet presAssocID="{6FBA99FB-83E1-4A82-AE11-6D40FA030402}" presName="parentText" presStyleLbl="node1" presStyleIdx="5" presStyleCnt="7">
        <dgm:presLayoutVars>
          <dgm:chMax val="0"/>
          <dgm:bulletEnabled val="1"/>
        </dgm:presLayoutVars>
      </dgm:prSet>
      <dgm:spPr/>
    </dgm:pt>
    <dgm:pt modelId="{9B0EE038-776A-4B1A-909B-6B0E979DC6E3}" type="pres">
      <dgm:prSet presAssocID="{9DE79C37-2066-48C6-871F-26467AF7CDAA}" presName="spacer" presStyleCnt="0"/>
      <dgm:spPr/>
    </dgm:pt>
    <dgm:pt modelId="{239DFC22-BD69-498F-BB56-AA18F80FC6D3}" type="pres">
      <dgm:prSet presAssocID="{7A6B7772-5AAC-4E17-BC55-51ABBCE10C5B}" presName="parentText" presStyleLbl="node1" presStyleIdx="6" presStyleCnt="7">
        <dgm:presLayoutVars>
          <dgm:chMax val="0"/>
          <dgm:bulletEnabled val="1"/>
        </dgm:presLayoutVars>
      </dgm:prSet>
      <dgm:spPr/>
    </dgm:pt>
  </dgm:ptLst>
  <dgm:cxnLst>
    <dgm:cxn modelId="{7FBDA400-09E4-4F10-ABC2-0995E2A2D267}" type="presOf" srcId="{7A6B7772-5AAC-4E17-BC55-51ABBCE10C5B}" destId="{239DFC22-BD69-498F-BB56-AA18F80FC6D3}" srcOrd="0" destOrd="0" presId="urn:microsoft.com/office/officeart/2005/8/layout/vList2"/>
    <dgm:cxn modelId="{FF3B023D-902F-4CD2-B35D-067CCEE7252F}" type="presOf" srcId="{77F055F4-BA11-4F06-9F23-24481AB5BBA2}" destId="{3C4B783A-7FB7-43CD-A759-F7D49F85AFCF}" srcOrd="0" destOrd="0" presId="urn:microsoft.com/office/officeart/2005/8/layout/vList2"/>
    <dgm:cxn modelId="{92D99540-87A6-4A5A-808D-71564B25720F}" type="presOf" srcId="{6FBA99FB-83E1-4A82-AE11-6D40FA030402}" destId="{B168B3A1-9D4C-45D4-946C-F1D6B76901D8}" srcOrd="0" destOrd="0" presId="urn:microsoft.com/office/officeart/2005/8/layout/vList2"/>
    <dgm:cxn modelId="{3C905755-A556-40A4-A63B-7DF6A6735CE7}" srcId="{2E5E99FF-181C-4C04-825C-FB6A585F24F2}" destId="{DFDD37D5-803D-4AF3-9DD0-67EC2E3240F8}" srcOrd="4" destOrd="0" parTransId="{7C9112D7-E7E7-44E7-96DE-A6BCA3FE97BB}" sibTransId="{9DFDFA7D-C4BE-4770-952C-7F1BB9C3E5A1}"/>
    <dgm:cxn modelId="{AC697158-232D-4843-A399-BD471BA348E4}" type="presOf" srcId="{5CEFCE6F-5EEC-46D0-B81C-BDAB64C47D9E}" destId="{F359B149-D70C-4666-BA34-B3A84D4C7B08}" srcOrd="0" destOrd="0" presId="urn:microsoft.com/office/officeart/2005/8/layout/vList2"/>
    <dgm:cxn modelId="{5EE56159-09E3-411C-B35A-F658B4EEC76F}" srcId="{2E5E99FF-181C-4C04-825C-FB6A585F24F2}" destId="{6FBA99FB-83E1-4A82-AE11-6D40FA030402}" srcOrd="5" destOrd="0" parTransId="{82007C0B-5BEA-454D-B517-3104B77926E1}" sibTransId="{9DE79C37-2066-48C6-871F-26467AF7CDAA}"/>
    <dgm:cxn modelId="{2C7C937C-CC41-467B-A711-41A6CD14F044}" type="presOf" srcId="{64A3725C-B0FB-4CDD-A82A-1034CC934218}" destId="{7662D212-66D1-49DE-B978-97125EA2B23C}" srcOrd="0" destOrd="0" presId="urn:microsoft.com/office/officeart/2005/8/layout/vList2"/>
    <dgm:cxn modelId="{5CF95F8A-9462-4FAF-900C-A992C2219F3D}" type="presOf" srcId="{DFDD37D5-803D-4AF3-9DD0-67EC2E3240F8}" destId="{D85249F3-3FC0-4A4A-ABDF-BFE91DB26B91}" srcOrd="0" destOrd="0" presId="urn:microsoft.com/office/officeart/2005/8/layout/vList2"/>
    <dgm:cxn modelId="{9C8C0691-B3D4-4B18-A6DD-D9284A17B3F5}" srcId="{2E5E99FF-181C-4C04-825C-FB6A585F24F2}" destId="{6BB81A76-2FC7-49CA-9B2B-7335D8AFA1A4}" srcOrd="0" destOrd="0" parTransId="{18FB042D-2C08-45E8-BEFE-B39367153424}" sibTransId="{13580BB9-7FF2-432C-A593-20A88AD18B8C}"/>
    <dgm:cxn modelId="{B05752B4-2712-480E-98BD-C6CCCDB3B375}" srcId="{2E5E99FF-181C-4C04-825C-FB6A585F24F2}" destId="{77F055F4-BA11-4F06-9F23-24481AB5BBA2}" srcOrd="3" destOrd="0" parTransId="{7663ACA5-D77B-439E-92FF-8DD8A9FA88F0}" sibTransId="{37404244-1FBB-444D-BAA2-A4282A18D212}"/>
    <dgm:cxn modelId="{4358D8BA-DF44-4975-B254-1208861B132A}" srcId="{2E5E99FF-181C-4C04-825C-FB6A585F24F2}" destId="{5CEFCE6F-5EEC-46D0-B81C-BDAB64C47D9E}" srcOrd="1" destOrd="0" parTransId="{36FC6A1F-7D30-4DFD-AAB1-B027CC61097D}" sibTransId="{80628072-5C04-43C2-B0AC-75D7BD8AF2E0}"/>
    <dgm:cxn modelId="{87EDBCC5-CC16-446B-8C0B-8ABE37C02F9A}" srcId="{2E5E99FF-181C-4C04-825C-FB6A585F24F2}" destId="{7A6B7772-5AAC-4E17-BC55-51ABBCE10C5B}" srcOrd="6" destOrd="0" parTransId="{AA60085E-8BB0-4317-A2D6-74AE3BE03F68}" sibTransId="{BE19B082-BBA2-45F9-8C6C-B3BD8268F58C}"/>
    <dgm:cxn modelId="{4880E7CA-63E1-4BEA-A5AD-D3663FFA28FA}" srcId="{2E5E99FF-181C-4C04-825C-FB6A585F24F2}" destId="{64A3725C-B0FB-4CDD-A82A-1034CC934218}" srcOrd="2" destOrd="0" parTransId="{431760F8-A5AA-47A5-9D76-3EC50D4B3387}" sibTransId="{428B5E1D-D92F-4775-BFF4-6C32C1B275AC}"/>
    <dgm:cxn modelId="{C41812D7-DAB4-46F4-B425-A1C289C33F95}" type="presOf" srcId="{6BB81A76-2FC7-49CA-9B2B-7335D8AFA1A4}" destId="{BFFF626D-AE8A-4BD4-88BD-A66F378D8F4A}" srcOrd="0" destOrd="0" presId="urn:microsoft.com/office/officeart/2005/8/layout/vList2"/>
    <dgm:cxn modelId="{C3A07FD9-DA93-4EA8-BA15-FCCF78F03FD5}" type="presOf" srcId="{2E5E99FF-181C-4C04-825C-FB6A585F24F2}" destId="{0478C466-0EB6-4147-B000-B1CEDCF98603}" srcOrd="0" destOrd="0" presId="urn:microsoft.com/office/officeart/2005/8/layout/vList2"/>
    <dgm:cxn modelId="{06E11166-5FB8-4CE4-B751-94C1103B1D18}" type="presParOf" srcId="{0478C466-0EB6-4147-B000-B1CEDCF98603}" destId="{BFFF626D-AE8A-4BD4-88BD-A66F378D8F4A}" srcOrd="0" destOrd="0" presId="urn:microsoft.com/office/officeart/2005/8/layout/vList2"/>
    <dgm:cxn modelId="{F45E65F0-FDB3-4186-9AE2-83ABB983EA9A}" type="presParOf" srcId="{0478C466-0EB6-4147-B000-B1CEDCF98603}" destId="{D02B2765-175C-46ED-8A9F-78A520298001}" srcOrd="1" destOrd="0" presId="urn:microsoft.com/office/officeart/2005/8/layout/vList2"/>
    <dgm:cxn modelId="{D64862B3-F8A0-430C-B23F-3DF8E3D61755}" type="presParOf" srcId="{0478C466-0EB6-4147-B000-B1CEDCF98603}" destId="{F359B149-D70C-4666-BA34-B3A84D4C7B08}" srcOrd="2" destOrd="0" presId="urn:microsoft.com/office/officeart/2005/8/layout/vList2"/>
    <dgm:cxn modelId="{5386BF5A-9C32-4736-9206-D8DB68B02B40}" type="presParOf" srcId="{0478C466-0EB6-4147-B000-B1CEDCF98603}" destId="{99DFF0E8-1B34-4CAE-B506-EE73832D4D92}" srcOrd="3" destOrd="0" presId="urn:microsoft.com/office/officeart/2005/8/layout/vList2"/>
    <dgm:cxn modelId="{E5EDFB2C-8607-4CF9-9B74-07C2DA0A8C83}" type="presParOf" srcId="{0478C466-0EB6-4147-B000-B1CEDCF98603}" destId="{7662D212-66D1-49DE-B978-97125EA2B23C}" srcOrd="4" destOrd="0" presId="urn:microsoft.com/office/officeart/2005/8/layout/vList2"/>
    <dgm:cxn modelId="{E5EDCD6D-8553-4596-A4FA-DFC7BC04D754}" type="presParOf" srcId="{0478C466-0EB6-4147-B000-B1CEDCF98603}" destId="{A7656B81-F3DC-49C3-8EF2-CB78AEBD2F92}" srcOrd="5" destOrd="0" presId="urn:microsoft.com/office/officeart/2005/8/layout/vList2"/>
    <dgm:cxn modelId="{75905A28-B062-41F4-8A75-B28AA3270600}" type="presParOf" srcId="{0478C466-0EB6-4147-B000-B1CEDCF98603}" destId="{3C4B783A-7FB7-43CD-A759-F7D49F85AFCF}" srcOrd="6" destOrd="0" presId="urn:microsoft.com/office/officeart/2005/8/layout/vList2"/>
    <dgm:cxn modelId="{92E7C607-FD59-4E2C-AA37-FEC03FA8231F}" type="presParOf" srcId="{0478C466-0EB6-4147-B000-B1CEDCF98603}" destId="{404729A0-5FD1-4A50-9162-068BF060D7A4}" srcOrd="7" destOrd="0" presId="urn:microsoft.com/office/officeart/2005/8/layout/vList2"/>
    <dgm:cxn modelId="{BAD36CBF-BA60-45A9-B837-5C3FB9163C57}" type="presParOf" srcId="{0478C466-0EB6-4147-B000-B1CEDCF98603}" destId="{D85249F3-3FC0-4A4A-ABDF-BFE91DB26B91}" srcOrd="8" destOrd="0" presId="urn:microsoft.com/office/officeart/2005/8/layout/vList2"/>
    <dgm:cxn modelId="{DC8842F0-2535-4E73-ACAB-AFE3EE4A6D62}" type="presParOf" srcId="{0478C466-0EB6-4147-B000-B1CEDCF98603}" destId="{1A3B21D8-BD93-4B09-89C4-13D6BBA8DBFF}" srcOrd="9" destOrd="0" presId="urn:microsoft.com/office/officeart/2005/8/layout/vList2"/>
    <dgm:cxn modelId="{0FE562EE-08C8-4548-A612-CB892D9D81BD}" type="presParOf" srcId="{0478C466-0EB6-4147-B000-B1CEDCF98603}" destId="{B168B3A1-9D4C-45D4-946C-F1D6B76901D8}" srcOrd="10" destOrd="0" presId="urn:microsoft.com/office/officeart/2005/8/layout/vList2"/>
    <dgm:cxn modelId="{EAD54C06-BCBC-4BE7-8FD2-6297067FA349}" type="presParOf" srcId="{0478C466-0EB6-4147-B000-B1CEDCF98603}" destId="{9B0EE038-776A-4B1A-909B-6B0E979DC6E3}" srcOrd="11" destOrd="0" presId="urn:microsoft.com/office/officeart/2005/8/layout/vList2"/>
    <dgm:cxn modelId="{044916D8-3F5C-448A-A8ED-B5F9E283A2C4}" type="presParOf" srcId="{0478C466-0EB6-4147-B000-B1CEDCF98603}" destId="{239DFC22-BD69-498F-BB56-AA18F80FC6D3}"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C4390F-1F8C-4119-A1EA-9D028060DE3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D3C0F3EB-61A5-41A6-B333-35A646D288D8}">
      <dgm:prSet phldrT="[Text]" custT="1"/>
      <dgm:spPr/>
      <dgm:t>
        <a:bodyPr/>
        <a:lstStyle/>
        <a:p>
          <a:r>
            <a:rPr lang="en-PH" sz="2200"/>
            <a:t>Basic home fire safety</a:t>
          </a:r>
        </a:p>
      </dgm:t>
    </dgm:pt>
    <dgm:pt modelId="{62F73A9E-780F-4CF6-86B5-6CA90AB8E461}" type="parTrans" cxnId="{585BD904-4B3D-4037-A94D-637AA1A3AF90}">
      <dgm:prSet/>
      <dgm:spPr/>
      <dgm:t>
        <a:bodyPr/>
        <a:lstStyle/>
        <a:p>
          <a:endParaRPr lang="en-PH" sz="2200"/>
        </a:p>
      </dgm:t>
    </dgm:pt>
    <dgm:pt modelId="{1D6EF7A5-EC65-480F-ACAC-E4F72DFCBBF8}" type="sibTrans" cxnId="{585BD904-4B3D-4037-A94D-637AA1A3AF90}">
      <dgm:prSet/>
      <dgm:spPr/>
      <dgm:t>
        <a:bodyPr/>
        <a:lstStyle/>
        <a:p>
          <a:endParaRPr lang="en-PH" sz="2200"/>
        </a:p>
      </dgm:t>
    </dgm:pt>
    <dgm:pt modelId="{12CE2B8E-9B18-4629-A610-C49F81AEEFCB}">
      <dgm:prSet phldrT="[Text]" custT="1"/>
      <dgm:spPr/>
      <dgm:t>
        <a:bodyPr/>
        <a:lstStyle/>
        <a:p>
          <a:r>
            <a:rPr lang="en-PH" sz="2200"/>
            <a:t>Risks to personal safety</a:t>
          </a:r>
        </a:p>
      </dgm:t>
    </dgm:pt>
    <dgm:pt modelId="{299ED4FA-895F-4ADE-9E91-447E9791A09E}" type="parTrans" cxnId="{E40D212C-0459-44A7-8674-C0865BDDD625}">
      <dgm:prSet/>
      <dgm:spPr/>
      <dgm:t>
        <a:bodyPr/>
        <a:lstStyle/>
        <a:p>
          <a:endParaRPr lang="en-PH" sz="2200"/>
        </a:p>
      </dgm:t>
    </dgm:pt>
    <dgm:pt modelId="{A4D47232-464A-466E-9593-B28F91172874}" type="sibTrans" cxnId="{E40D212C-0459-44A7-8674-C0865BDDD625}">
      <dgm:prSet/>
      <dgm:spPr/>
      <dgm:t>
        <a:bodyPr/>
        <a:lstStyle/>
        <a:p>
          <a:endParaRPr lang="en-PH" sz="2200"/>
        </a:p>
      </dgm:t>
    </dgm:pt>
    <dgm:pt modelId="{6B9DC5E1-F516-40AF-BB14-047341675672}" type="pres">
      <dgm:prSet presAssocID="{CDC4390F-1F8C-4119-A1EA-9D028060DE3E}" presName="diagram" presStyleCnt="0">
        <dgm:presLayoutVars>
          <dgm:dir/>
          <dgm:resizeHandles val="exact"/>
        </dgm:presLayoutVars>
      </dgm:prSet>
      <dgm:spPr/>
    </dgm:pt>
    <dgm:pt modelId="{9BB9913A-4E85-4BE0-96DC-33376B51A8CE}" type="pres">
      <dgm:prSet presAssocID="{D3C0F3EB-61A5-41A6-B333-35A646D288D8}" presName="node" presStyleLbl="node1" presStyleIdx="0" presStyleCnt="2">
        <dgm:presLayoutVars>
          <dgm:bulletEnabled val="1"/>
        </dgm:presLayoutVars>
      </dgm:prSet>
      <dgm:spPr/>
    </dgm:pt>
    <dgm:pt modelId="{E955B45E-8F35-4CFD-BCEA-EF36AFDAF0D7}" type="pres">
      <dgm:prSet presAssocID="{1D6EF7A5-EC65-480F-ACAC-E4F72DFCBBF8}" presName="sibTrans" presStyleCnt="0"/>
      <dgm:spPr/>
    </dgm:pt>
    <dgm:pt modelId="{2981D962-100D-4D20-9369-87352FEAF06C}" type="pres">
      <dgm:prSet presAssocID="{12CE2B8E-9B18-4629-A610-C49F81AEEFCB}" presName="node" presStyleLbl="node1" presStyleIdx="1" presStyleCnt="2">
        <dgm:presLayoutVars>
          <dgm:bulletEnabled val="1"/>
        </dgm:presLayoutVars>
      </dgm:prSet>
      <dgm:spPr/>
    </dgm:pt>
  </dgm:ptLst>
  <dgm:cxnLst>
    <dgm:cxn modelId="{585BD904-4B3D-4037-A94D-637AA1A3AF90}" srcId="{CDC4390F-1F8C-4119-A1EA-9D028060DE3E}" destId="{D3C0F3EB-61A5-41A6-B333-35A646D288D8}" srcOrd="0" destOrd="0" parTransId="{62F73A9E-780F-4CF6-86B5-6CA90AB8E461}" sibTransId="{1D6EF7A5-EC65-480F-ACAC-E4F72DFCBBF8}"/>
    <dgm:cxn modelId="{E40D212C-0459-44A7-8674-C0865BDDD625}" srcId="{CDC4390F-1F8C-4119-A1EA-9D028060DE3E}" destId="{12CE2B8E-9B18-4629-A610-C49F81AEEFCB}" srcOrd="1" destOrd="0" parTransId="{299ED4FA-895F-4ADE-9E91-447E9791A09E}" sibTransId="{A4D47232-464A-466E-9593-B28F91172874}"/>
    <dgm:cxn modelId="{409A8E54-19A0-48E8-A821-375508A82461}" type="presOf" srcId="{CDC4390F-1F8C-4119-A1EA-9D028060DE3E}" destId="{6B9DC5E1-F516-40AF-BB14-047341675672}" srcOrd="0" destOrd="0" presId="urn:microsoft.com/office/officeart/2005/8/layout/default"/>
    <dgm:cxn modelId="{E17E977D-305C-458D-868E-49F42D533137}" type="presOf" srcId="{D3C0F3EB-61A5-41A6-B333-35A646D288D8}" destId="{9BB9913A-4E85-4BE0-96DC-33376B51A8CE}" srcOrd="0" destOrd="0" presId="urn:microsoft.com/office/officeart/2005/8/layout/default"/>
    <dgm:cxn modelId="{85A6A2FD-3289-4F20-9F88-2AA3F8470B8A}" type="presOf" srcId="{12CE2B8E-9B18-4629-A610-C49F81AEEFCB}" destId="{2981D962-100D-4D20-9369-87352FEAF06C}" srcOrd="0" destOrd="0" presId="urn:microsoft.com/office/officeart/2005/8/layout/default"/>
    <dgm:cxn modelId="{7FEAD0A0-162C-4622-998D-4A2DEF0F5313}" type="presParOf" srcId="{6B9DC5E1-F516-40AF-BB14-047341675672}" destId="{9BB9913A-4E85-4BE0-96DC-33376B51A8CE}" srcOrd="0" destOrd="0" presId="urn:microsoft.com/office/officeart/2005/8/layout/default"/>
    <dgm:cxn modelId="{3669E458-9041-466B-AD92-36367F9A20AB}" type="presParOf" srcId="{6B9DC5E1-F516-40AF-BB14-047341675672}" destId="{E955B45E-8F35-4CFD-BCEA-EF36AFDAF0D7}" srcOrd="1" destOrd="0" presId="urn:microsoft.com/office/officeart/2005/8/layout/default"/>
    <dgm:cxn modelId="{3F401D5A-59E1-4C6A-B4E9-BC4E8A1E02C9}" type="presParOf" srcId="{6B9DC5E1-F516-40AF-BB14-047341675672}" destId="{2981D962-100D-4D20-9369-87352FEAF06C}"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058029-9EE9-483F-9742-1C6BCA71D3B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B7A14F42-517B-4EA0-96AA-4298C5327E50}">
      <dgm:prSet phldrT="[Text]" custT="1"/>
      <dgm:spPr/>
      <dgm:t>
        <a:bodyPr/>
        <a:lstStyle/>
        <a:p>
          <a:pPr>
            <a:buFont typeface="Wingdings" panose="05000000000000000000" pitchFamily="2" charset="2"/>
            <a:buNone/>
          </a:pPr>
          <a:r>
            <a:rPr lang="en-AU" sz="2200" dirty="0"/>
            <a:t>setting up their sleeping areas at the ground floor for easier access to exits</a:t>
          </a:r>
          <a:endParaRPr lang="en-PH" sz="2200" dirty="0"/>
        </a:p>
      </dgm:t>
    </dgm:pt>
    <dgm:pt modelId="{F6F3500E-A2A4-4157-970E-B6577DC499EC}" type="parTrans" cxnId="{049D759A-12BB-4AF0-95FF-CF7951D6C760}">
      <dgm:prSet/>
      <dgm:spPr/>
      <dgm:t>
        <a:bodyPr/>
        <a:lstStyle/>
        <a:p>
          <a:endParaRPr lang="en-PH" sz="2200"/>
        </a:p>
      </dgm:t>
    </dgm:pt>
    <dgm:pt modelId="{1BA2A3B1-ED2B-4B7D-9950-7FA66668FB5B}" type="sibTrans" cxnId="{049D759A-12BB-4AF0-95FF-CF7951D6C760}">
      <dgm:prSet/>
      <dgm:spPr/>
      <dgm:t>
        <a:bodyPr/>
        <a:lstStyle/>
        <a:p>
          <a:endParaRPr lang="en-PH" sz="2200"/>
        </a:p>
      </dgm:t>
    </dgm:pt>
    <dgm:pt modelId="{A2E0F260-1206-469A-B278-DEB1E61E2F32}">
      <dgm:prSet custT="1"/>
      <dgm:spPr/>
      <dgm:t>
        <a:bodyPr/>
        <a:lstStyle/>
        <a:p>
          <a:pPr>
            <a:buFont typeface="Wingdings" panose="05000000000000000000" pitchFamily="2" charset="2"/>
            <a:buNone/>
          </a:pPr>
          <a:r>
            <a:rPr lang="en-AU" sz="2200" dirty="0"/>
            <a:t>ensuring that fire detection systems, smoke alarms and sprinklers are well-maintained</a:t>
          </a:r>
          <a:endParaRPr lang="en-PH" sz="2200" dirty="0"/>
        </a:p>
      </dgm:t>
    </dgm:pt>
    <dgm:pt modelId="{0192B143-00BB-4C25-BBC7-465C74439920}" type="parTrans" cxnId="{4E41C95E-B78D-4F36-855A-D2A04A62C2FC}">
      <dgm:prSet/>
      <dgm:spPr/>
      <dgm:t>
        <a:bodyPr/>
        <a:lstStyle/>
        <a:p>
          <a:endParaRPr lang="en-PH" sz="2200"/>
        </a:p>
      </dgm:t>
    </dgm:pt>
    <dgm:pt modelId="{E0B9E22D-56AB-488D-8A71-DCA48FE7300A}" type="sibTrans" cxnId="{4E41C95E-B78D-4F36-855A-D2A04A62C2FC}">
      <dgm:prSet/>
      <dgm:spPr/>
      <dgm:t>
        <a:bodyPr/>
        <a:lstStyle/>
        <a:p>
          <a:endParaRPr lang="en-PH" sz="2200"/>
        </a:p>
      </dgm:t>
    </dgm:pt>
    <dgm:pt modelId="{BF627907-341E-4769-A7B4-3CE72DAC3E85}">
      <dgm:prSet custT="1"/>
      <dgm:spPr/>
      <dgm:t>
        <a:bodyPr/>
        <a:lstStyle/>
        <a:p>
          <a:pPr>
            <a:buFont typeface="Wingdings" panose="05000000000000000000" pitchFamily="2" charset="2"/>
            <a:buNone/>
          </a:pPr>
          <a:r>
            <a:rPr lang="en-AU" sz="2200" dirty="0"/>
            <a:t>ensuring that points of exit, such as doors and windows, are functional and free from obstructions</a:t>
          </a:r>
          <a:endParaRPr lang="en-PH" sz="2200" dirty="0"/>
        </a:p>
      </dgm:t>
    </dgm:pt>
    <dgm:pt modelId="{80E94282-F684-419E-93CD-0A5C585C1B2C}" type="parTrans" cxnId="{C217118F-C2C2-4270-965E-8BF359522A6F}">
      <dgm:prSet/>
      <dgm:spPr/>
      <dgm:t>
        <a:bodyPr/>
        <a:lstStyle/>
        <a:p>
          <a:endParaRPr lang="en-PH" sz="2200"/>
        </a:p>
      </dgm:t>
    </dgm:pt>
    <dgm:pt modelId="{82953658-A989-494A-9568-870AC28BBCD1}" type="sibTrans" cxnId="{C217118F-C2C2-4270-965E-8BF359522A6F}">
      <dgm:prSet/>
      <dgm:spPr/>
      <dgm:t>
        <a:bodyPr/>
        <a:lstStyle/>
        <a:p>
          <a:endParaRPr lang="en-PH" sz="2200"/>
        </a:p>
      </dgm:t>
    </dgm:pt>
    <dgm:pt modelId="{8269987E-A262-4BB0-BB90-2366F8055E89}">
      <dgm:prSet custT="1"/>
      <dgm:spPr/>
      <dgm:t>
        <a:bodyPr/>
        <a:lstStyle/>
        <a:p>
          <a:pPr>
            <a:buFont typeface="Wingdings" panose="05000000000000000000" pitchFamily="2" charset="2"/>
            <a:buNone/>
          </a:pPr>
          <a:r>
            <a:rPr lang="en-AU" sz="2200" dirty="0"/>
            <a:t>ensuring that they have means of communicating with you in cases of emergency (e.g. phones, walkie-talkies, intercom system).</a:t>
          </a:r>
          <a:endParaRPr lang="en-PH" sz="2200" dirty="0"/>
        </a:p>
      </dgm:t>
    </dgm:pt>
    <dgm:pt modelId="{50F34244-4865-401E-BD75-6865D57A251C}" type="parTrans" cxnId="{5B7E21F3-3E2E-4023-8A6C-6EC32472EFF6}">
      <dgm:prSet/>
      <dgm:spPr/>
      <dgm:t>
        <a:bodyPr/>
        <a:lstStyle/>
        <a:p>
          <a:endParaRPr lang="en-PH" sz="2200"/>
        </a:p>
      </dgm:t>
    </dgm:pt>
    <dgm:pt modelId="{EA70C0C5-B7A6-4DA2-BA18-77474635A4EB}" type="sibTrans" cxnId="{5B7E21F3-3E2E-4023-8A6C-6EC32472EFF6}">
      <dgm:prSet/>
      <dgm:spPr/>
      <dgm:t>
        <a:bodyPr/>
        <a:lstStyle/>
        <a:p>
          <a:endParaRPr lang="en-PH" sz="2200"/>
        </a:p>
      </dgm:t>
    </dgm:pt>
    <dgm:pt modelId="{15C57AF3-1F53-4084-8D2F-EC524133DD4E}" type="pres">
      <dgm:prSet presAssocID="{DB058029-9EE9-483F-9742-1C6BCA71D3B5}" presName="linear" presStyleCnt="0">
        <dgm:presLayoutVars>
          <dgm:animLvl val="lvl"/>
          <dgm:resizeHandles val="exact"/>
        </dgm:presLayoutVars>
      </dgm:prSet>
      <dgm:spPr/>
    </dgm:pt>
    <dgm:pt modelId="{1D41BE67-C2FB-4E8F-8076-0FF8310FF469}" type="pres">
      <dgm:prSet presAssocID="{B7A14F42-517B-4EA0-96AA-4298C5327E50}" presName="parentText" presStyleLbl="node1" presStyleIdx="0" presStyleCnt="4">
        <dgm:presLayoutVars>
          <dgm:chMax val="0"/>
          <dgm:bulletEnabled val="1"/>
        </dgm:presLayoutVars>
      </dgm:prSet>
      <dgm:spPr/>
    </dgm:pt>
    <dgm:pt modelId="{D307CB3D-265A-4C22-95C0-1911DA5253D1}" type="pres">
      <dgm:prSet presAssocID="{1BA2A3B1-ED2B-4B7D-9950-7FA66668FB5B}" presName="spacer" presStyleCnt="0"/>
      <dgm:spPr/>
    </dgm:pt>
    <dgm:pt modelId="{58E62381-18D5-4EF5-B1F8-DF8B89485836}" type="pres">
      <dgm:prSet presAssocID="{A2E0F260-1206-469A-B278-DEB1E61E2F32}" presName="parentText" presStyleLbl="node1" presStyleIdx="1" presStyleCnt="4">
        <dgm:presLayoutVars>
          <dgm:chMax val="0"/>
          <dgm:bulletEnabled val="1"/>
        </dgm:presLayoutVars>
      </dgm:prSet>
      <dgm:spPr/>
    </dgm:pt>
    <dgm:pt modelId="{37F3063D-9B55-496F-9732-C95900D3ACF8}" type="pres">
      <dgm:prSet presAssocID="{E0B9E22D-56AB-488D-8A71-DCA48FE7300A}" presName="spacer" presStyleCnt="0"/>
      <dgm:spPr/>
    </dgm:pt>
    <dgm:pt modelId="{BAD86D5E-7AB0-4C2B-AE3E-C6256DF468D4}" type="pres">
      <dgm:prSet presAssocID="{BF627907-341E-4769-A7B4-3CE72DAC3E85}" presName="parentText" presStyleLbl="node1" presStyleIdx="2" presStyleCnt="4">
        <dgm:presLayoutVars>
          <dgm:chMax val="0"/>
          <dgm:bulletEnabled val="1"/>
        </dgm:presLayoutVars>
      </dgm:prSet>
      <dgm:spPr/>
    </dgm:pt>
    <dgm:pt modelId="{9676D992-9F80-4650-B66F-DA3B94A9EC99}" type="pres">
      <dgm:prSet presAssocID="{82953658-A989-494A-9568-870AC28BBCD1}" presName="spacer" presStyleCnt="0"/>
      <dgm:spPr/>
    </dgm:pt>
    <dgm:pt modelId="{949DD026-EB99-49E1-A20E-15E1855E2778}" type="pres">
      <dgm:prSet presAssocID="{8269987E-A262-4BB0-BB90-2366F8055E89}" presName="parentText" presStyleLbl="node1" presStyleIdx="3" presStyleCnt="4" custLinFactNeighborY="32666">
        <dgm:presLayoutVars>
          <dgm:chMax val="0"/>
          <dgm:bulletEnabled val="1"/>
        </dgm:presLayoutVars>
      </dgm:prSet>
      <dgm:spPr/>
    </dgm:pt>
  </dgm:ptLst>
  <dgm:cxnLst>
    <dgm:cxn modelId="{73CA9405-C66E-4BB2-B605-50489A6678D6}" type="presOf" srcId="{A2E0F260-1206-469A-B278-DEB1E61E2F32}" destId="{58E62381-18D5-4EF5-B1F8-DF8B89485836}" srcOrd="0" destOrd="0" presId="urn:microsoft.com/office/officeart/2005/8/layout/vList2"/>
    <dgm:cxn modelId="{6A429809-E14C-4160-9FDF-C1DDCBCBF521}" type="presOf" srcId="{8269987E-A262-4BB0-BB90-2366F8055E89}" destId="{949DD026-EB99-49E1-A20E-15E1855E2778}" srcOrd="0" destOrd="0" presId="urn:microsoft.com/office/officeart/2005/8/layout/vList2"/>
    <dgm:cxn modelId="{5E678012-DEC6-4910-A417-8644019B8217}" type="presOf" srcId="{BF627907-341E-4769-A7B4-3CE72DAC3E85}" destId="{BAD86D5E-7AB0-4C2B-AE3E-C6256DF468D4}" srcOrd="0" destOrd="0" presId="urn:microsoft.com/office/officeart/2005/8/layout/vList2"/>
    <dgm:cxn modelId="{4E41C95E-B78D-4F36-855A-D2A04A62C2FC}" srcId="{DB058029-9EE9-483F-9742-1C6BCA71D3B5}" destId="{A2E0F260-1206-469A-B278-DEB1E61E2F32}" srcOrd="1" destOrd="0" parTransId="{0192B143-00BB-4C25-BBC7-465C74439920}" sibTransId="{E0B9E22D-56AB-488D-8A71-DCA48FE7300A}"/>
    <dgm:cxn modelId="{3030EA46-C23F-44B4-85A2-76A65B221635}" type="presOf" srcId="{B7A14F42-517B-4EA0-96AA-4298C5327E50}" destId="{1D41BE67-C2FB-4E8F-8076-0FF8310FF469}" srcOrd="0" destOrd="0" presId="urn:microsoft.com/office/officeart/2005/8/layout/vList2"/>
    <dgm:cxn modelId="{8B17CA85-96E1-4769-ABE4-328BDD9249D0}" type="presOf" srcId="{DB058029-9EE9-483F-9742-1C6BCA71D3B5}" destId="{15C57AF3-1F53-4084-8D2F-EC524133DD4E}" srcOrd="0" destOrd="0" presId="urn:microsoft.com/office/officeart/2005/8/layout/vList2"/>
    <dgm:cxn modelId="{C217118F-C2C2-4270-965E-8BF359522A6F}" srcId="{DB058029-9EE9-483F-9742-1C6BCA71D3B5}" destId="{BF627907-341E-4769-A7B4-3CE72DAC3E85}" srcOrd="2" destOrd="0" parTransId="{80E94282-F684-419E-93CD-0A5C585C1B2C}" sibTransId="{82953658-A989-494A-9568-870AC28BBCD1}"/>
    <dgm:cxn modelId="{049D759A-12BB-4AF0-95FF-CF7951D6C760}" srcId="{DB058029-9EE9-483F-9742-1C6BCA71D3B5}" destId="{B7A14F42-517B-4EA0-96AA-4298C5327E50}" srcOrd="0" destOrd="0" parTransId="{F6F3500E-A2A4-4157-970E-B6577DC499EC}" sibTransId="{1BA2A3B1-ED2B-4B7D-9950-7FA66668FB5B}"/>
    <dgm:cxn modelId="{5B7E21F3-3E2E-4023-8A6C-6EC32472EFF6}" srcId="{DB058029-9EE9-483F-9742-1C6BCA71D3B5}" destId="{8269987E-A262-4BB0-BB90-2366F8055E89}" srcOrd="3" destOrd="0" parTransId="{50F34244-4865-401E-BD75-6865D57A251C}" sibTransId="{EA70C0C5-B7A6-4DA2-BA18-77474635A4EB}"/>
    <dgm:cxn modelId="{9074801F-F179-4D89-A21B-79F9E57A9BFE}" type="presParOf" srcId="{15C57AF3-1F53-4084-8D2F-EC524133DD4E}" destId="{1D41BE67-C2FB-4E8F-8076-0FF8310FF469}" srcOrd="0" destOrd="0" presId="urn:microsoft.com/office/officeart/2005/8/layout/vList2"/>
    <dgm:cxn modelId="{F05A8C78-EE49-479B-B901-D10611DB0CDF}" type="presParOf" srcId="{15C57AF3-1F53-4084-8D2F-EC524133DD4E}" destId="{D307CB3D-265A-4C22-95C0-1911DA5253D1}" srcOrd="1" destOrd="0" presId="urn:microsoft.com/office/officeart/2005/8/layout/vList2"/>
    <dgm:cxn modelId="{3F7384F6-B65A-4E03-BF7A-1999943D9A90}" type="presParOf" srcId="{15C57AF3-1F53-4084-8D2F-EC524133DD4E}" destId="{58E62381-18D5-4EF5-B1F8-DF8B89485836}" srcOrd="2" destOrd="0" presId="urn:microsoft.com/office/officeart/2005/8/layout/vList2"/>
    <dgm:cxn modelId="{0274C936-08D1-4E94-84E4-0AF611A747AB}" type="presParOf" srcId="{15C57AF3-1F53-4084-8D2F-EC524133DD4E}" destId="{37F3063D-9B55-496F-9732-C95900D3ACF8}" srcOrd="3" destOrd="0" presId="urn:microsoft.com/office/officeart/2005/8/layout/vList2"/>
    <dgm:cxn modelId="{BA879658-7A87-44C3-A718-52482C47DA7C}" type="presParOf" srcId="{15C57AF3-1F53-4084-8D2F-EC524133DD4E}" destId="{BAD86D5E-7AB0-4C2B-AE3E-C6256DF468D4}" srcOrd="4" destOrd="0" presId="urn:microsoft.com/office/officeart/2005/8/layout/vList2"/>
    <dgm:cxn modelId="{111875DB-F330-4B22-9847-8EF4CF7896C8}" type="presParOf" srcId="{15C57AF3-1F53-4084-8D2F-EC524133DD4E}" destId="{9676D992-9F80-4650-B66F-DA3B94A9EC99}" srcOrd="5" destOrd="0" presId="urn:microsoft.com/office/officeart/2005/8/layout/vList2"/>
    <dgm:cxn modelId="{2BE7F007-B70A-49BB-90C2-4A35989C1919}" type="presParOf" srcId="{15C57AF3-1F53-4084-8D2F-EC524133DD4E}" destId="{949DD026-EB99-49E1-A20E-15E1855E277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329FD58-5AA4-46E5-92B8-E7F979ED4D9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68AE8D26-E62E-4C5A-8913-D57094F16432}">
      <dgm:prSet phldrT="[Text]" custT="1"/>
      <dgm:spPr/>
      <dgm:t>
        <a:bodyPr/>
        <a:lstStyle/>
        <a:p>
          <a:pPr>
            <a:buFont typeface="Wingdings" panose="05000000000000000000" pitchFamily="2" charset="2"/>
            <a:buNone/>
          </a:pPr>
          <a:r>
            <a:rPr lang="en-AU" sz="2200" dirty="0"/>
            <a:t>Playing with or misuse of sources of fire such as matches, lighters and stovetops</a:t>
          </a:r>
          <a:endParaRPr lang="en-PH" sz="2200" dirty="0"/>
        </a:p>
      </dgm:t>
    </dgm:pt>
    <dgm:pt modelId="{8357A6A3-A24C-487F-9DED-55965DA5FBCF}" type="parTrans" cxnId="{AF4AACB0-8353-4F29-A8FC-A0AFDEE2A99A}">
      <dgm:prSet/>
      <dgm:spPr/>
      <dgm:t>
        <a:bodyPr/>
        <a:lstStyle/>
        <a:p>
          <a:endParaRPr lang="en-PH" sz="2200"/>
        </a:p>
      </dgm:t>
    </dgm:pt>
    <dgm:pt modelId="{E954BDCC-4F00-4B2A-AF50-63C70E8A990C}" type="sibTrans" cxnId="{AF4AACB0-8353-4F29-A8FC-A0AFDEE2A99A}">
      <dgm:prSet/>
      <dgm:spPr/>
      <dgm:t>
        <a:bodyPr/>
        <a:lstStyle/>
        <a:p>
          <a:endParaRPr lang="en-PH" sz="2200"/>
        </a:p>
      </dgm:t>
    </dgm:pt>
    <dgm:pt modelId="{C35C7A2C-20E9-46CA-935E-74BBB9E55ED5}">
      <dgm:prSet custT="1"/>
      <dgm:spPr/>
      <dgm:t>
        <a:bodyPr/>
        <a:lstStyle/>
        <a:p>
          <a:pPr>
            <a:buFont typeface="Wingdings" panose="05000000000000000000" pitchFamily="2" charset="2"/>
            <a:buNone/>
          </a:pPr>
          <a:r>
            <a:rPr lang="en-AU" sz="2200" dirty="0"/>
            <a:t>Doing tasks that may cause fire, such as cooking, without the needed guidance and assistance</a:t>
          </a:r>
          <a:endParaRPr lang="en-PH" sz="2200" dirty="0"/>
        </a:p>
      </dgm:t>
    </dgm:pt>
    <dgm:pt modelId="{6337FDB3-79C0-401E-BAC8-4373A239ACD7}" type="parTrans" cxnId="{F65C9305-A269-42F6-9A04-020B64D90CAE}">
      <dgm:prSet/>
      <dgm:spPr/>
      <dgm:t>
        <a:bodyPr/>
        <a:lstStyle/>
        <a:p>
          <a:endParaRPr lang="en-PH" sz="2200"/>
        </a:p>
      </dgm:t>
    </dgm:pt>
    <dgm:pt modelId="{0874DC57-ED98-4C5C-90BA-0840DACE9F52}" type="sibTrans" cxnId="{F65C9305-A269-42F6-9A04-020B64D90CAE}">
      <dgm:prSet/>
      <dgm:spPr/>
      <dgm:t>
        <a:bodyPr/>
        <a:lstStyle/>
        <a:p>
          <a:endParaRPr lang="en-PH" sz="2200"/>
        </a:p>
      </dgm:t>
    </dgm:pt>
    <dgm:pt modelId="{C3360EE7-9555-42A9-AE8F-FF28EAA26DE9}">
      <dgm:prSet custT="1"/>
      <dgm:spPr/>
      <dgm:t>
        <a:bodyPr/>
        <a:lstStyle/>
        <a:p>
          <a:pPr>
            <a:buFont typeface="Wingdings" panose="05000000000000000000" pitchFamily="2" charset="2"/>
            <a:buNone/>
          </a:pPr>
          <a:r>
            <a:rPr lang="en-AU" sz="2200" dirty="0"/>
            <a:t>Using outdated or malfunctioning home/electrical appliances</a:t>
          </a:r>
          <a:endParaRPr lang="en-PH" sz="2200" dirty="0"/>
        </a:p>
      </dgm:t>
    </dgm:pt>
    <dgm:pt modelId="{1D0E884E-A2B4-4F47-88C0-78E44BB50EFB}" type="parTrans" cxnId="{4DE1F13D-80A3-4EFD-9A3A-BE5CC452FCA2}">
      <dgm:prSet/>
      <dgm:spPr/>
      <dgm:t>
        <a:bodyPr/>
        <a:lstStyle/>
        <a:p>
          <a:endParaRPr lang="en-PH" sz="2200"/>
        </a:p>
      </dgm:t>
    </dgm:pt>
    <dgm:pt modelId="{41AB83BA-888F-42E5-A437-C11209B1A23B}" type="sibTrans" cxnId="{4DE1F13D-80A3-4EFD-9A3A-BE5CC452FCA2}">
      <dgm:prSet/>
      <dgm:spPr/>
      <dgm:t>
        <a:bodyPr/>
        <a:lstStyle/>
        <a:p>
          <a:endParaRPr lang="en-PH" sz="2200"/>
        </a:p>
      </dgm:t>
    </dgm:pt>
    <dgm:pt modelId="{CBD09B17-D9B4-49A5-B686-4E417E5BDE3F}">
      <dgm:prSet custT="1"/>
      <dgm:spPr/>
      <dgm:t>
        <a:bodyPr/>
        <a:lstStyle/>
        <a:p>
          <a:pPr>
            <a:buFont typeface="Wingdings" panose="05000000000000000000" pitchFamily="2" charset="2"/>
            <a:buNone/>
          </a:pPr>
          <a:r>
            <a:rPr lang="en-AU" sz="2200" dirty="0"/>
            <a:t>Cluttering or obstructing points of exit</a:t>
          </a:r>
          <a:endParaRPr lang="en-PH" sz="2200" dirty="0"/>
        </a:p>
      </dgm:t>
    </dgm:pt>
    <dgm:pt modelId="{E95E22EB-4427-4295-BB3F-D836D290D403}" type="parTrans" cxnId="{16B890ED-B5B4-4A19-98DE-E72B72DAC102}">
      <dgm:prSet/>
      <dgm:spPr/>
      <dgm:t>
        <a:bodyPr/>
        <a:lstStyle/>
        <a:p>
          <a:endParaRPr lang="en-PH" sz="2200"/>
        </a:p>
      </dgm:t>
    </dgm:pt>
    <dgm:pt modelId="{C446D8ED-A5D1-4B3C-A8E9-481FE3280D3B}" type="sibTrans" cxnId="{16B890ED-B5B4-4A19-98DE-E72B72DAC102}">
      <dgm:prSet/>
      <dgm:spPr/>
      <dgm:t>
        <a:bodyPr/>
        <a:lstStyle/>
        <a:p>
          <a:endParaRPr lang="en-PH" sz="2200"/>
        </a:p>
      </dgm:t>
    </dgm:pt>
    <dgm:pt modelId="{1B0E42CB-C3F3-4420-81D0-65E20E6A03BD}">
      <dgm:prSet custT="1"/>
      <dgm:spPr/>
      <dgm:t>
        <a:bodyPr/>
        <a:lstStyle/>
        <a:p>
          <a:pPr>
            <a:buFont typeface="Wingdings" panose="05000000000000000000" pitchFamily="2" charset="2"/>
            <a:buNone/>
          </a:pPr>
          <a:r>
            <a:rPr lang="en-AU" sz="2200" dirty="0"/>
            <a:t>Not following fire emergency precautions and procedures</a:t>
          </a:r>
          <a:endParaRPr lang="en-PH" sz="2200" dirty="0"/>
        </a:p>
      </dgm:t>
    </dgm:pt>
    <dgm:pt modelId="{683C8D5A-85B0-49BE-8341-B235D9B757B8}" type="parTrans" cxnId="{A6C8EB35-2494-4895-A80C-62BB831BC255}">
      <dgm:prSet/>
      <dgm:spPr/>
      <dgm:t>
        <a:bodyPr/>
        <a:lstStyle/>
        <a:p>
          <a:endParaRPr lang="en-PH" sz="2200"/>
        </a:p>
      </dgm:t>
    </dgm:pt>
    <dgm:pt modelId="{1244E672-5778-4D7B-ADE3-D757F4A71FEE}" type="sibTrans" cxnId="{A6C8EB35-2494-4895-A80C-62BB831BC255}">
      <dgm:prSet/>
      <dgm:spPr/>
      <dgm:t>
        <a:bodyPr/>
        <a:lstStyle/>
        <a:p>
          <a:endParaRPr lang="en-PH" sz="2200"/>
        </a:p>
      </dgm:t>
    </dgm:pt>
    <dgm:pt modelId="{072B1C65-F66B-479A-AEF3-2A257017CA75}" type="pres">
      <dgm:prSet presAssocID="{B329FD58-5AA4-46E5-92B8-E7F979ED4D90}" presName="linear" presStyleCnt="0">
        <dgm:presLayoutVars>
          <dgm:animLvl val="lvl"/>
          <dgm:resizeHandles val="exact"/>
        </dgm:presLayoutVars>
      </dgm:prSet>
      <dgm:spPr/>
    </dgm:pt>
    <dgm:pt modelId="{886E300B-9CDE-4053-9F7A-C16EEE4B0DB0}" type="pres">
      <dgm:prSet presAssocID="{68AE8D26-E62E-4C5A-8913-D57094F16432}" presName="parentText" presStyleLbl="node1" presStyleIdx="0" presStyleCnt="5">
        <dgm:presLayoutVars>
          <dgm:chMax val="0"/>
          <dgm:bulletEnabled val="1"/>
        </dgm:presLayoutVars>
      </dgm:prSet>
      <dgm:spPr/>
    </dgm:pt>
    <dgm:pt modelId="{F1CE42E1-A734-4E87-A822-6BDA473FB81A}" type="pres">
      <dgm:prSet presAssocID="{E954BDCC-4F00-4B2A-AF50-63C70E8A990C}" presName="spacer" presStyleCnt="0"/>
      <dgm:spPr/>
    </dgm:pt>
    <dgm:pt modelId="{5BD8433B-F13D-4EC4-BC98-5880FDCBC8AD}" type="pres">
      <dgm:prSet presAssocID="{C35C7A2C-20E9-46CA-935E-74BBB9E55ED5}" presName="parentText" presStyleLbl="node1" presStyleIdx="1" presStyleCnt="5">
        <dgm:presLayoutVars>
          <dgm:chMax val="0"/>
          <dgm:bulletEnabled val="1"/>
        </dgm:presLayoutVars>
      </dgm:prSet>
      <dgm:spPr/>
    </dgm:pt>
    <dgm:pt modelId="{AD8AC3F7-9090-4D2E-A7C8-0E95382F8ED4}" type="pres">
      <dgm:prSet presAssocID="{0874DC57-ED98-4C5C-90BA-0840DACE9F52}" presName="spacer" presStyleCnt="0"/>
      <dgm:spPr/>
    </dgm:pt>
    <dgm:pt modelId="{84D8F381-E187-4393-8EAE-B9D77ACD22A0}" type="pres">
      <dgm:prSet presAssocID="{C3360EE7-9555-42A9-AE8F-FF28EAA26DE9}" presName="parentText" presStyleLbl="node1" presStyleIdx="2" presStyleCnt="5">
        <dgm:presLayoutVars>
          <dgm:chMax val="0"/>
          <dgm:bulletEnabled val="1"/>
        </dgm:presLayoutVars>
      </dgm:prSet>
      <dgm:spPr/>
    </dgm:pt>
    <dgm:pt modelId="{3609DE2E-77EC-4457-8FD6-1F45B72DF159}" type="pres">
      <dgm:prSet presAssocID="{41AB83BA-888F-42E5-A437-C11209B1A23B}" presName="spacer" presStyleCnt="0"/>
      <dgm:spPr/>
    </dgm:pt>
    <dgm:pt modelId="{DD383B77-507D-4913-BDC8-1FCF2021E00E}" type="pres">
      <dgm:prSet presAssocID="{CBD09B17-D9B4-49A5-B686-4E417E5BDE3F}" presName="parentText" presStyleLbl="node1" presStyleIdx="3" presStyleCnt="5">
        <dgm:presLayoutVars>
          <dgm:chMax val="0"/>
          <dgm:bulletEnabled val="1"/>
        </dgm:presLayoutVars>
      </dgm:prSet>
      <dgm:spPr/>
    </dgm:pt>
    <dgm:pt modelId="{A25D01A2-CE3A-4DC2-9FD3-A79852514E79}" type="pres">
      <dgm:prSet presAssocID="{C446D8ED-A5D1-4B3C-A8E9-481FE3280D3B}" presName="spacer" presStyleCnt="0"/>
      <dgm:spPr/>
    </dgm:pt>
    <dgm:pt modelId="{AF700025-FD5A-49D4-812F-FABD9CC8E1B9}" type="pres">
      <dgm:prSet presAssocID="{1B0E42CB-C3F3-4420-81D0-65E20E6A03BD}" presName="parentText" presStyleLbl="node1" presStyleIdx="4" presStyleCnt="5">
        <dgm:presLayoutVars>
          <dgm:chMax val="0"/>
          <dgm:bulletEnabled val="1"/>
        </dgm:presLayoutVars>
      </dgm:prSet>
      <dgm:spPr/>
    </dgm:pt>
  </dgm:ptLst>
  <dgm:cxnLst>
    <dgm:cxn modelId="{F65C9305-A269-42F6-9A04-020B64D90CAE}" srcId="{B329FD58-5AA4-46E5-92B8-E7F979ED4D90}" destId="{C35C7A2C-20E9-46CA-935E-74BBB9E55ED5}" srcOrd="1" destOrd="0" parTransId="{6337FDB3-79C0-401E-BAC8-4373A239ACD7}" sibTransId="{0874DC57-ED98-4C5C-90BA-0840DACE9F52}"/>
    <dgm:cxn modelId="{A6C8EB35-2494-4895-A80C-62BB831BC255}" srcId="{B329FD58-5AA4-46E5-92B8-E7F979ED4D90}" destId="{1B0E42CB-C3F3-4420-81D0-65E20E6A03BD}" srcOrd="4" destOrd="0" parTransId="{683C8D5A-85B0-49BE-8341-B235D9B757B8}" sibTransId="{1244E672-5778-4D7B-ADE3-D757F4A71FEE}"/>
    <dgm:cxn modelId="{4DE1F13D-80A3-4EFD-9A3A-BE5CC452FCA2}" srcId="{B329FD58-5AA4-46E5-92B8-E7F979ED4D90}" destId="{C3360EE7-9555-42A9-AE8F-FF28EAA26DE9}" srcOrd="2" destOrd="0" parTransId="{1D0E884E-A2B4-4F47-88C0-78E44BB50EFB}" sibTransId="{41AB83BA-888F-42E5-A437-C11209B1A23B}"/>
    <dgm:cxn modelId="{375A8841-F046-47B3-AD87-F2062B36358D}" type="presOf" srcId="{1B0E42CB-C3F3-4420-81D0-65E20E6A03BD}" destId="{AF700025-FD5A-49D4-812F-FABD9CC8E1B9}" srcOrd="0" destOrd="0" presId="urn:microsoft.com/office/officeart/2005/8/layout/vList2"/>
    <dgm:cxn modelId="{49A98A55-65E5-4E45-B63F-707F095B489E}" type="presOf" srcId="{C35C7A2C-20E9-46CA-935E-74BBB9E55ED5}" destId="{5BD8433B-F13D-4EC4-BC98-5880FDCBC8AD}" srcOrd="0" destOrd="0" presId="urn:microsoft.com/office/officeart/2005/8/layout/vList2"/>
    <dgm:cxn modelId="{F98EEE84-F392-4FE8-A560-C62FBD671764}" type="presOf" srcId="{68AE8D26-E62E-4C5A-8913-D57094F16432}" destId="{886E300B-9CDE-4053-9F7A-C16EEE4B0DB0}" srcOrd="0" destOrd="0" presId="urn:microsoft.com/office/officeart/2005/8/layout/vList2"/>
    <dgm:cxn modelId="{ABA112A1-F9DF-472B-86AA-F3BD92B57A4E}" type="presOf" srcId="{C3360EE7-9555-42A9-AE8F-FF28EAA26DE9}" destId="{84D8F381-E187-4393-8EAE-B9D77ACD22A0}" srcOrd="0" destOrd="0" presId="urn:microsoft.com/office/officeart/2005/8/layout/vList2"/>
    <dgm:cxn modelId="{AF4AACB0-8353-4F29-A8FC-A0AFDEE2A99A}" srcId="{B329FD58-5AA4-46E5-92B8-E7F979ED4D90}" destId="{68AE8D26-E62E-4C5A-8913-D57094F16432}" srcOrd="0" destOrd="0" parTransId="{8357A6A3-A24C-487F-9DED-55965DA5FBCF}" sibTransId="{E954BDCC-4F00-4B2A-AF50-63C70E8A990C}"/>
    <dgm:cxn modelId="{4FB9C0B2-2BDC-4AD7-A881-C3A2021F23C1}" type="presOf" srcId="{CBD09B17-D9B4-49A5-B686-4E417E5BDE3F}" destId="{DD383B77-507D-4913-BDC8-1FCF2021E00E}" srcOrd="0" destOrd="0" presId="urn:microsoft.com/office/officeart/2005/8/layout/vList2"/>
    <dgm:cxn modelId="{9A3BF7C2-86BA-46BD-BC6B-B196B851EB53}" type="presOf" srcId="{B329FD58-5AA4-46E5-92B8-E7F979ED4D90}" destId="{072B1C65-F66B-479A-AEF3-2A257017CA75}" srcOrd="0" destOrd="0" presId="urn:microsoft.com/office/officeart/2005/8/layout/vList2"/>
    <dgm:cxn modelId="{16B890ED-B5B4-4A19-98DE-E72B72DAC102}" srcId="{B329FD58-5AA4-46E5-92B8-E7F979ED4D90}" destId="{CBD09B17-D9B4-49A5-B686-4E417E5BDE3F}" srcOrd="3" destOrd="0" parTransId="{E95E22EB-4427-4295-BB3F-D836D290D403}" sibTransId="{C446D8ED-A5D1-4B3C-A8E9-481FE3280D3B}"/>
    <dgm:cxn modelId="{2CB09518-98FE-4A35-BA42-5C437130A61E}" type="presParOf" srcId="{072B1C65-F66B-479A-AEF3-2A257017CA75}" destId="{886E300B-9CDE-4053-9F7A-C16EEE4B0DB0}" srcOrd="0" destOrd="0" presId="urn:microsoft.com/office/officeart/2005/8/layout/vList2"/>
    <dgm:cxn modelId="{E3EBD068-98BD-4D21-A304-57AD0B773F43}" type="presParOf" srcId="{072B1C65-F66B-479A-AEF3-2A257017CA75}" destId="{F1CE42E1-A734-4E87-A822-6BDA473FB81A}" srcOrd="1" destOrd="0" presId="urn:microsoft.com/office/officeart/2005/8/layout/vList2"/>
    <dgm:cxn modelId="{BAC55C6D-3F95-4637-B87E-9624E1BB52B4}" type="presParOf" srcId="{072B1C65-F66B-479A-AEF3-2A257017CA75}" destId="{5BD8433B-F13D-4EC4-BC98-5880FDCBC8AD}" srcOrd="2" destOrd="0" presId="urn:microsoft.com/office/officeart/2005/8/layout/vList2"/>
    <dgm:cxn modelId="{ED9C440A-EDB6-467D-AF49-4599E134E122}" type="presParOf" srcId="{072B1C65-F66B-479A-AEF3-2A257017CA75}" destId="{AD8AC3F7-9090-4D2E-A7C8-0E95382F8ED4}" srcOrd="3" destOrd="0" presId="urn:microsoft.com/office/officeart/2005/8/layout/vList2"/>
    <dgm:cxn modelId="{2C0E8F9E-18EA-47A9-AFA1-FFBC725E7805}" type="presParOf" srcId="{072B1C65-F66B-479A-AEF3-2A257017CA75}" destId="{84D8F381-E187-4393-8EAE-B9D77ACD22A0}" srcOrd="4" destOrd="0" presId="urn:microsoft.com/office/officeart/2005/8/layout/vList2"/>
    <dgm:cxn modelId="{4743B322-9764-4F3E-8025-7B4AD46A9220}" type="presParOf" srcId="{072B1C65-F66B-479A-AEF3-2A257017CA75}" destId="{3609DE2E-77EC-4457-8FD6-1F45B72DF159}" srcOrd="5" destOrd="0" presId="urn:microsoft.com/office/officeart/2005/8/layout/vList2"/>
    <dgm:cxn modelId="{2DCDF702-3014-4045-B9C8-70406CC1006F}" type="presParOf" srcId="{072B1C65-F66B-479A-AEF3-2A257017CA75}" destId="{DD383B77-507D-4913-BDC8-1FCF2021E00E}" srcOrd="6" destOrd="0" presId="urn:microsoft.com/office/officeart/2005/8/layout/vList2"/>
    <dgm:cxn modelId="{3E306227-64D6-418E-A11B-465DA31EF9D9}" type="presParOf" srcId="{072B1C65-F66B-479A-AEF3-2A257017CA75}" destId="{A25D01A2-CE3A-4DC2-9FD3-A79852514E79}" srcOrd="7" destOrd="0" presId="urn:microsoft.com/office/officeart/2005/8/layout/vList2"/>
    <dgm:cxn modelId="{C6AB454E-F222-4C81-AC1F-6F59C4545124}" type="presParOf" srcId="{072B1C65-F66B-479A-AEF3-2A257017CA75}" destId="{AF700025-FD5A-49D4-812F-FABD9CC8E1B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95EA28D-81FF-4FE2-994B-B6E45D10590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C08173D-CC66-4E99-BE1D-C81D60E31015}">
      <dgm:prSet phldrT="[Text]" custT="1"/>
      <dgm:spPr/>
      <dgm:t>
        <a:bodyPr/>
        <a:lstStyle/>
        <a:p>
          <a:r>
            <a:rPr lang="en-PH" sz="2200"/>
            <a:t>Fire</a:t>
          </a:r>
        </a:p>
      </dgm:t>
    </dgm:pt>
    <dgm:pt modelId="{6A5A566A-C9D7-4B0F-B3AF-A1E7512D1882}" type="parTrans" cxnId="{C1AEFA2A-4370-4E3D-885D-4DE24D6ACE1C}">
      <dgm:prSet/>
      <dgm:spPr/>
      <dgm:t>
        <a:bodyPr/>
        <a:lstStyle/>
        <a:p>
          <a:endParaRPr lang="en-PH" sz="2200"/>
        </a:p>
      </dgm:t>
    </dgm:pt>
    <dgm:pt modelId="{F6DA5208-89FE-46BE-81DD-4618B8E3B07B}" type="sibTrans" cxnId="{C1AEFA2A-4370-4E3D-885D-4DE24D6ACE1C}">
      <dgm:prSet/>
      <dgm:spPr/>
      <dgm:t>
        <a:bodyPr/>
        <a:lstStyle/>
        <a:p>
          <a:endParaRPr lang="en-PH" sz="2200"/>
        </a:p>
      </dgm:t>
    </dgm:pt>
    <dgm:pt modelId="{71F9BA95-512F-4179-B0F4-37BFC3AE891A}">
      <dgm:prSet phldrT="[Text]" custT="1"/>
      <dgm:spPr/>
      <dgm:t>
        <a:bodyPr/>
        <a:lstStyle/>
        <a:p>
          <a:r>
            <a:rPr lang="en-PH" sz="2200"/>
            <a:t>Water</a:t>
          </a:r>
        </a:p>
      </dgm:t>
    </dgm:pt>
    <dgm:pt modelId="{B907B94B-0589-4DF0-A1FF-7CF4BA496612}" type="parTrans" cxnId="{0F58DC55-B4B0-4989-8EAB-9F6BF82A416A}">
      <dgm:prSet/>
      <dgm:spPr/>
      <dgm:t>
        <a:bodyPr/>
        <a:lstStyle/>
        <a:p>
          <a:endParaRPr lang="en-PH" sz="2200"/>
        </a:p>
      </dgm:t>
    </dgm:pt>
    <dgm:pt modelId="{F3FC6812-B19B-430B-AF0E-99FEAAE2F418}" type="sibTrans" cxnId="{0F58DC55-B4B0-4989-8EAB-9F6BF82A416A}">
      <dgm:prSet/>
      <dgm:spPr/>
      <dgm:t>
        <a:bodyPr/>
        <a:lstStyle/>
        <a:p>
          <a:endParaRPr lang="en-PH" sz="2200"/>
        </a:p>
      </dgm:t>
    </dgm:pt>
    <dgm:pt modelId="{1ABC2047-D8BA-4FC2-AE37-1D76401E6375}">
      <dgm:prSet phldrT="[Text]" custT="1"/>
      <dgm:spPr/>
      <dgm:t>
        <a:bodyPr/>
        <a:lstStyle/>
        <a:p>
          <a:r>
            <a:rPr lang="en-PH" sz="2200"/>
            <a:t>Allergens</a:t>
          </a:r>
        </a:p>
      </dgm:t>
    </dgm:pt>
    <dgm:pt modelId="{647B2912-CBC7-46E7-96B6-A651F8C8D939}" type="parTrans" cxnId="{01F9A90F-FA60-42F8-9BF6-16B31752E271}">
      <dgm:prSet/>
      <dgm:spPr/>
      <dgm:t>
        <a:bodyPr/>
        <a:lstStyle/>
        <a:p>
          <a:endParaRPr lang="en-PH" sz="2200"/>
        </a:p>
      </dgm:t>
    </dgm:pt>
    <dgm:pt modelId="{0DB11736-B7D4-4BCB-95DD-1959B6F66EAD}" type="sibTrans" cxnId="{01F9A90F-FA60-42F8-9BF6-16B31752E271}">
      <dgm:prSet/>
      <dgm:spPr/>
      <dgm:t>
        <a:bodyPr/>
        <a:lstStyle/>
        <a:p>
          <a:endParaRPr lang="en-PH" sz="2200"/>
        </a:p>
      </dgm:t>
    </dgm:pt>
    <dgm:pt modelId="{5E65BEA8-9DFC-4068-836A-393CA8801C84}">
      <dgm:prSet phldrT="[Text]" custT="1"/>
      <dgm:spPr/>
      <dgm:t>
        <a:bodyPr/>
        <a:lstStyle/>
        <a:p>
          <a:r>
            <a:rPr lang="en-PH" sz="2200"/>
            <a:t>Trip and fall hazards</a:t>
          </a:r>
        </a:p>
      </dgm:t>
    </dgm:pt>
    <dgm:pt modelId="{EBBCF64E-3331-4DE4-865A-01B1A9B96A21}" type="parTrans" cxnId="{F0156BE1-5616-47AC-A2C4-C814BDFB7083}">
      <dgm:prSet/>
      <dgm:spPr/>
      <dgm:t>
        <a:bodyPr/>
        <a:lstStyle/>
        <a:p>
          <a:endParaRPr lang="en-PH" sz="2200"/>
        </a:p>
      </dgm:t>
    </dgm:pt>
    <dgm:pt modelId="{3033970F-5BF0-4819-ABC2-E908E22EEE13}" type="sibTrans" cxnId="{F0156BE1-5616-47AC-A2C4-C814BDFB7083}">
      <dgm:prSet/>
      <dgm:spPr/>
      <dgm:t>
        <a:bodyPr/>
        <a:lstStyle/>
        <a:p>
          <a:endParaRPr lang="en-PH" sz="2200"/>
        </a:p>
      </dgm:t>
    </dgm:pt>
    <dgm:pt modelId="{D77EDAF9-5845-4D43-9626-A7F13E8E9E4F}">
      <dgm:prSet phldrT="[Text]" custT="1"/>
      <dgm:spPr/>
      <dgm:t>
        <a:bodyPr/>
        <a:lstStyle/>
        <a:p>
          <a:r>
            <a:rPr lang="en-PH" sz="2200"/>
            <a:t>Choking hazards</a:t>
          </a:r>
        </a:p>
      </dgm:t>
    </dgm:pt>
    <dgm:pt modelId="{0081C3D2-F1A8-4F88-AEE0-E6B6C91BA6BB}" type="parTrans" cxnId="{6BFEAF00-BCDA-489C-82A5-D1CF59DC537C}">
      <dgm:prSet/>
      <dgm:spPr/>
      <dgm:t>
        <a:bodyPr/>
        <a:lstStyle/>
        <a:p>
          <a:endParaRPr lang="en-PH" sz="2200"/>
        </a:p>
      </dgm:t>
    </dgm:pt>
    <dgm:pt modelId="{F4EE3881-C53F-4FDE-9793-C4118DD99439}" type="sibTrans" cxnId="{6BFEAF00-BCDA-489C-82A5-D1CF59DC537C}">
      <dgm:prSet/>
      <dgm:spPr/>
      <dgm:t>
        <a:bodyPr/>
        <a:lstStyle/>
        <a:p>
          <a:endParaRPr lang="en-PH" sz="2200"/>
        </a:p>
      </dgm:t>
    </dgm:pt>
    <dgm:pt modelId="{4AA607D7-AD17-443F-90A5-625A517779DA}">
      <dgm:prSet phldrT="[Text]" custT="1"/>
      <dgm:spPr/>
      <dgm:t>
        <a:bodyPr/>
        <a:lstStyle/>
        <a:p>
          <a:r>
            <a:rPr lang="en-PH" sz="2200"/>
            <a:t>Poisonous substances</a:t>
          </a:r>
        </a:p>
      </dgm:t>
    </dgm:pt>
    <dgm:pt modelId="{1EE000C8-099A-479B-AA2F-B2DD7BF0F6FA}" type="parTrans" cxnId="{CD934C0F-2CB3-45EB-9D7C-13866FADF1E9}">
      <dgm:prSet/>
      <dgm:spPr/>
      <dgm:t>
        <a:bodyPr/>
        <a:lstStyle/>
        <a:p>
          <a:endParaRPr lang="en-PH" sz="2200"/>
        </a:p>
      </dgm:t>
    </dgm:pt>
    <dgm:pt modelId="{A2825328-C8D9-478D-AF0C-AF2CF9C720F5}" type="sibTrans" cxnId="{CD934C0F-2CB3-45EB-9D7C-13866FADF1E9}">
      <dgm:prSet/>
      <dgm:spPr/>
      <dgm:t>
        <a:bodyPr/>
        <a:lstStyle/>
        <a:p>
          <a:endParaRPr lang="en-PH" sz="2200"/>
        </a:p>
      </dgm:t>
    </dgm:pt>
    <dgm:pt modelId="{92F0C6F8-0FC4-4BE6-BD1B-4DC2E09612CE}">
      <dgm:prSet phldrT="[Text]" custT="1"/>
      <dgm:spPr/>
      <dgm:t>
        <a:bodyPr/>
        <a:lstStyle/>
        <a:p>
          <a:r>
            <a:rPr lang="en-PH" sz="2200"/>
            <a:t>Sharp objects</a:t>
          </a:r>
        </a:p>
      </dgm:t>
    </dgm:pt>
    <dgm:pt modelId="{7429F5D0-017A-4FE5-8FE4-00D801771CCC}" type="parTrans" cxnId="{88858003-A436-4C20-BE2A-C8139EA8FAE5}">
      <dgm:prSet/>
      <dgm:spPr/>
      <dgm:t>
        <a:bodyPr/>
        <a:lstStyle/>
        <a:p>
          <a:endParaRPr lang="en-PH" sz="2200"/>
        </a:p>
      </dgm:t>
    </dgm:pt>
    <dgm:pt modelId="{4C8D8BE6-3F72-4F21-BAD5-49DDCD059693}" type="sibTrans" cxnId="{88858003-A436-4C20-BE2A-C8139EA8FAE5}">
      <dgm:prSet/>
      <dgm:spPr/>
      <dgm:t>
        <a:bodyPr/>
        <a:lstStyle/>
        <a:p>
          <a:endParaRPr lang="en-PH" sz="2200"/>
        </a:p>
      </dgm:t>
    </dgm:pt>
    <dgm:pt modelId="{1089787F-EF30-44D5-B202-88A891584C2D}" type="pres">
      <dgm:prSet presAssocID="{495EA28D-81FF-4FE2-994B-B6E45D105904}" presName="diagram" presStyleCnt="0">
        <dgm:presLayoutVars>
          <dgm:dir/>
          <dgm:resizeHandles val="exact"/>
        </dgm:presLayoutVars>
      </dgm:prSet>
      <dgm:spPr/>
    </dgm:pt>
    <dgm:pt modelId="{93D9FF9B-036D-4596-B941-CF61DE4413BE}" type="pres">
      <dgm:prSet presAssocID="{7C08173D-CC66-4E99-BE1D-C81D60E31015}" presName="node" presStyleLbl="node1" presStyleIdx="0" presStyleCnt="7">
        <dgm:presLayoutVars>
          <dgm:bulletEnabled val="1"/>
        </dgm:presLayoutVars>
      </dgm:prSet>
      <dgm:spPr/>
    </dgm:pt>
    <dgm:pt modelId="{1E5624B1-88B0-4EE4-AD47-BEFFC8758F6B}" type="pres">
      <dgm:prSet presAssocID="{F6DA5208-89FE-46BE-81DD-4618B8E3B07B}" presName="sibTrans" presStyleCnt="0"/>
      <dgm:spPr/>
    </dgm:pt>
    <dgm:pt modelId="{88199C76-39D1-4D68-89E4-61B503158442}" type="pres">
      <dgm:prSet presAssocID="{71F9BA95-512F-4179-B0F4-37BFC3AE891A}" presName="node" presStyleLbl="node1" presStyleIdx="1" presStyleCnt="7">
        <dgm:presLayoutVars>
          <dgm:bulletEnabled val="1"/>
        </dgm:presLayoutVars>
      </dgm:prSet>
      <dgm:spPr/>
    </dgm:pt>
    <dgm:pt modelId="{3CC3275C-9C63-402E-9B57-1B2DD1BB8496}" type="pres">
      <dgm:prSet presAssocID="{F3FC6812-B19B-430B-AF0E-99FEAAE2F418}" presName="sibTrans" presStyleCnt="0"/>
      <dgm:spPr/>
    </dgm:pt>
    <dgm:pt modelId="{B5DACDC3-3F7C-446F-850D-C9007A6F1D4D}" type="pres">
      <dgm:prSet presAssocID="{4AA607D7-AD17-443F-90A5-625A517779DA}" presName="node" presStyleLbl="node1" presStyleIdx="2" presStyleCnt="7">
        <dgm:presLayoutVars>
          <dgm:bulletEnabled val="1"/>
        </dgm:presLayoutVars>
      </dgm:prSet>
      <dgm:spPr/>
    </dgm:pt>
    <dgm:pt modelId="{41CC864D-36E9-4673-A7B4-EA60FFAF3639}" type="pres">
      <dgm:prSet presAssocID="{A2825328-C8D9-478D-AF0C-AF2CF9C720F5}" presName="sibTrans" presStyleCnt="0"/>
      <dgm:spPr/>
    </dgm:pt>
    <dgm:pt modelId="{A0DAD576-CDA9-4A48-9658-21B070B0E67F}" type="pres">
      <dgm:prSet presAssocID="{1ABC2047-D8BA-4FC2-AE37-1D76401E6375}" presName="node" presStyleLbl="node1" presStyleIdx="3" presStyleCnt="7">
        <dgm:presLayoutVars>
          <dgm:bulletEnabled val="1"/>
        </dgm:presLayoutVars>
      </dgm:prSet>
      <dgm:spPr/>
    </dgm:pt>
    <dgm:pt modelId="{0D7DBC78-CD0E-4F4A-982D-CF948766C757}" type="pres">
      <dgm:prSet presAssocID="{0DB11736-B7D4-4BCB-95DD-1959B6F66EAD}" presName="sibTrans" presStyleCnt="0"/>
      <dgm:spPr/>
    </dgm:pt>
    <dgm:pt modelId="{294586DC-2F86-4558-93D6-F882FFE2D529}" type="pres">
      <dgm:prSet presAssocID="{5E65BEA8-9DFC-4068-836A-393CA8801C84}" presName="node" presStyleLbl="node1" presStyleIdx="4" presStyleCnt="7">
        <dgm:presLayoutVars>
          <dgm:bulletEnabled val="1"/>
        </dgm:presLayoutVars>
      </dgm:prSet>
      <dgm:spPr/>
    </dgm:pt>
    <dgm:pt modelId="{67BBD694-8ED6-4BC6-A429-C8565CDF9878}" type="pres">
      <dgm:prSet presAssocID="{3033970F-5BF0-4819-ABC2-E908E22EEE13}" presName="sibTrans" presStyleCnt="0"/>
      <dgm:spPr/>
    </dgm:pt>
    <dgm:pt modelId="{889F85EA-7F32-489E-BE6F-D8F744014A17}" type="pres">
      <dgm:prSet presAssocID="{D77EDAF9-5845-4D43-9626-A7F13E8E9E4F}" presName="node" presStyleLbl="node1" presStyleIdx="5" presStyleCnt="7">
        <dgm:presLayoutVars>
          <dgm:bulletEnabled val="1"/>
        </dgm:presLayoutVars>
      </dgm:prSet>
      <dgm:spPr/>
    </dgm:pt>
    <dgm:pt modelId="{C36FF9CF-492C-4688-8CC9-763A1AC89F6A}" type="pres">
      <dgm:prSet presAssocID="{F4EE3881-C53F-4FDE-9793-C4118DD99439}" presName="sibTrans" presStyleCnt="0"/>
      <dgm:spPr/>
    </dgm:pt>
    <dgm:pt modelId="{7728D633-5B4B-4103-B8FC-7E4EA74B0386}" type="pres">
      <dgm:prSet presAssocID="{92F0C6F8-0FC4-4BE6-BD1B-4DC2E09612CE}" presName="node" presStyleLbl="node1" presStyleIdx="6" presStyleCnt="7">
        <dgm:presLayoutVars>
          <dgm:bulletEnabled val="1"/>
        </dgm:presLayoutVars>
      </dgm:prSet>
      <dgm:spPr/>
    </dgm:pt>
  </dgm:ptLst>
  <dgm:cxnLst>
    <dgm:cxn modelId="{6BFEAF00-BCDA-489C-82A5-D1CF59DC537C}" srcId="{495EA28D-81FF-4FE2-994B-B6E45D105904}" destId="{D77EDAF9-5845-4D43-9626-A7F13E8E9E4F}" srcOrd="5" destOrd="0" parTransId="{0081C3D2-F1A8-4F88-AEE0-E6B6C91BA6BB}" sibTransId="{F4EE3881-C53F-4FDE-9793-C4118DD99439}"/>
    <dgm:cxn modelId="{88858003-A436-4C20-BE2A-C8139EA8FAE5}" srcId="{495EA28D-81FF-4FE2-994B-B6E45D105904}" destId="{92F0C6F8-0FC4-4BE6-BD1B-4DC2E09612CE}" srcOrd="6" destOrd="0" parTransId="{7429F5D0-017A-4FE5-8FE4-00D801771CCC}" sibTransId="{4C8D8BE6-3F72-4F21-BAD5-49DDCD059693}"/>
    <dgm:cxn modelId="{9858C204-3AC2-4C98-8314-26837DE3A356}" type="presOf" srcId="{71F9BA95-512F-4179-B0F4-37BFC3AE891A}" destId="{88199C76-39D1-4D68-89E4-61B503158442}" srcOrd="0" destOrd="0" presId="urn:microsoft.com/office/officeart/2005/8/layout/default"/>
    <dgm:cxn modelId="{CD934C0F-2CB3-45EB-9D7C-13866FADF1E9}" srcId="{495EA28D-81FF-4FE2-994B-B6E45D105904}" destId="{4AA607D7-AD17-443F-90A5-625A517779DA}" srcOrd="2" destOrd="0" parTransId="{1EE000C8-099A-479B-AA2F-B2DD7BF0F6FA}" sibTransId="{A2825328-C8D9-478D-AF0C-AF2CF9C720F5}"/>
    <dgm:cxn modelId="{01F9A90F-FA60-42F8-9BF6-16B31752E271}" srcId="{495EA28D-81FF-4FE2-994B-B6E45D105904}" destId="{1ABC2047-D8BA-4FC2-AE37-1D76401E6375}" srcOrd="3" destOrd="0" parTransId="{647B2912-CBC7-46E7-96B6-A651F8C8D939}" sibTransId="{0DB11736-B7D4-4BCB-95DD-1959B6F66EAD}"/>
    <dgm:cxn modelId="{C1AEFA2A-4370-4E3D-885D-4DE24D6ACE1C}" srcId="{495EA28D-81FF-4FE2-994B-B6E45D105904}" destId="{7C08173D-CC66-4E99-BE1D-C81D60E31015}" srcOrd="0" destOrd="0" parTransId="{6A5A566A-C9D7-4B0F-B3AF-A1E7512D1882}" sibTransId="{F6DA5208-89FE-46BE-81DD-4618B8E3B07B}"/>
    <dgm:cxn modelId="{0F58DC55-B4B0-4989-8EAB-9F6BF82A416A}" srcId="{495EA28D-81FF-4FE2-994B-B6E45D105904}" destId="{71F9BA95-512F-4179-B0F4-37BFC3AE891A}" srcOrd="1" destOrd="0" parTransId="{B907B94B-0589-4DF0-A1FF-7CF4BA496612}" sibTransId="{F3FC6812-B19B-430B-AF0E-99FEAAE2F418}"/>
    <dgm:cxn modelId="{A5A58B8C-E46A-46F9-9656-A8D38CC3A617}" type="presOf" srcId="{1ABC2047-D8BA-4FC2-AE37-1D76401E6375}" destId="{A0DAD576-CDA9-4A48-9658-21B070B0E67F}" srcOrd="0" destOrd="0" presId="urn:microsoft.com/office/officeart/2005/8/layout/default"/>
    <dgm:cxn modelId="{04179FB1-675C-4E6A-B1F1-F637D24471F1}" type="presOf" srcId="{D77EDAF9-5845-4D43-9626-A7F13E8E9E4F}" destId="{889F85EA-7F32-489E-BE6F-D8F744014A17}" srcOrd="0" destOrd="0" presId="urn:microsoft.com/office/officeart/2005/8/layout/default"/>
    <dgm:cxn modelId="{C80658B6-0FB7-4D6B-BBB4-DF7B51EF59C5}" type="presOf" srcId="{92F0C6F8-0FC4-4BE6-BD1B-4DC2E09612CE}" destId="{7728D633-5B4B-4103-B8FC-7E4EA74B0386}" srcOrd="0" destOrd="0" presId="urn:microsoft.com/office/officeart/2005/8/layout/default"/>
    <dgm:cxn modelId="{83A530C0-939D-4929-B2E6-9BB59F47EE3D}" type="presOf" srcId="{495EA28D-81FF-4FE2-994B-B6E45D105904}" destId="{1089787F-EF30-44D5-B202-88A891584C2D}" srcOrd="0" destOrd="0" presId="urn:microsoft.com/office/officeart/2005/8/layout/default"/>
    <dgm:cxn modelId="{CA500EC2-CD8D-4F1F-A56F-D370D6E23802}" type="presOf" srcId="{4AA607D7-AD17-443F-90A5-625A517779DA}" destId="{B5DACDC3-3F7C-446F-850D-C9007A6F1D4D}" srcOrd="0" destOrd="0" presId="urn:microsoft.com/office/officeart/2005/8/layout/default"/>
    <dgm:cxn modelId="{F0156BE1-5616-47AC-A2C4-C814BDFB7083}" srcId="{495EA28D-81FF-4FE2-994B-B6E45D105904}" destId="{5E65BEA8-9DFC-4068-836A-393CA8801C84}" srcOrd="4" destOrd="0" parTransId="{EBBCF64E-3331-4DE4-865A-01B1A9B96A21}" sibTransId="{3033970F-5BF0-4819-ABC2-E908E22EEE13}"/>
    <dgm:cxn modelId="{D8B371F8-DF41-42AC-B514-03B66CBFC06A}" type="presOf" srcId="{5E65BEA8-9DFC-4068-836A-393CA8801C84}" destId="{294586DC-2F86-4558-93D6-F882FFE2D529}" srcOrd="0" destOrd="0" presId="urn:microsoft.com/office/officeart/2005/8/layout/default"/>
    <dgm:cxn modelId="{3218C1FD-EAD9-4DA7-81AB-0AC0D5155B55}" type="presOf" srcId="{7C08173D-CC66-4E99-BE1D-C81D60E31015}" destId="{93D9FF9B-036D-4596-B941-CF61DE4413BE}" srcOrd="0" destOrd="0" presId="urn:microsoft.com/office/officeart/2005/8/layout/default"/>
    <dgm:cxn modelId="{E780F6E7-7645-4CCE-A380-B4E6A393E5BC}" type="presParOf" srcId="{1089787F-EF30-44D5-B202-88A891584C2D}" destId="{93D9FF9B-036D-4596-B941-CF61DE4413BE}" srcOrd="0" destOrd="0" presId="urn:microsoft.com/office/officeart/2005/8/layout/default"/>
    <dgm:cxn modelId="{7AA001AC-5C08-495F-A0DA-5B7337EA6588}" type="presParOf" srcId="{1089787F-EF30-44D5-B202-88A891584C2D}" destId="{1E5624B1-88B0-4EE4-AD47-BEFFC8758F6B}" srcOrd="1" destOrd="0" presId="urn:microsoft.com/office/officeart/2005/8/layout/default"/>
    <dgm:cxn modelId="{78716874-20F9-4578-ADBA-1B7EE7ECD6C0}" type="presParOf" srcId="{1089787F-EF30-44D5-B202-88A891584C2D}" destId="{88199C76-39D1-4D68-89E4-61B503158442}" srcOrd="2" destOrd="0" presId="urn:microsoft.com/office/officeart/2005/8/layout/default"/>
    <dgm:cxn modelId="{FDDDF991-AA7D-40A6-869A-CC93A2F8AAE4}" type="presParOf" srcId="{1089787F-EF30-44D5-B202-88A891584C2D}" destId="{3CC3275C-9C63-402E-9B57-1B2DD1BB8496}" srcOrd="3" destOrd="0" presId="urn:microsoft.com/office/officeart/2005/8/layout/default"/>
    <dgm:cxn modelId="{A553D695-1A2C-4D90-A587-C23C65A372A1}" type="presParOf" srcId="{1089787F-EF30-44D5-B202-88A891584C2D}" destId="{B5DACDC3-3F7C-446F-850D-C9007A6F1D4D}" srcOrd="4" destOrd="0" presId="urn:microsoft.com/office/officeart/2005/8/layout/default"/>
    <dgm:cxn modelId="{8A056C14-29F5-406D-BD17-427B7E03F83C}" type="presParOf" srcId="{1089787F-EF30-44D5-B202-88A891584C2D}" destId="{41CC864D-36E9-4673-A7B4-EA60FFAF3639}" srcOrd="5" destOrd="0" presId="urn:microsoft.com/office/officeart/2005/8/layout/default"/>
    <dgm:cxn modelId="{54E682EF-F9B7-407E-97DB-60AB95802C80}" type="presParOf" srcId="{1089787F-EF30-44D5-B202-88A891584C2D}" destId="{A0DAD576-CDA9-4A48-9658-21B070B0E67F}" srcOrd="6" destOrd="0" presId="urn:microsoft.com/office/officeart/2005/8/layout/default"/>
    <dgm:cxn modelId="{687273B2-C6CE-461D-88D0-99E2B15EB86D}" type="presParOf" srcId="{1089787F-EF30-44D5-B202-88A891584C2D}" destId="{0D7DBC78-CD0E-4F4A-982D-CF948766C757}" srcOrd="7" destOrd="0" presId="urn:microsoft.com/office/officeart/2005/8/layout/default"/>
    <dgm:cxn modelId="{B1C9B837-019F-4ADD-A302-1D3B5CCC543D}" type="presParOf" srcId="{1089787F-EF30-44D5-B202-88A891584C2D}" destId="{294586DC-2F86-4558-93D6-F882FFE2D529}" srcOrd="8" destOrd="0" presId="urn:microsoft.com/office/officeart/2005/8/layout/default"/>
    <dgm:cxn modelId="{2917DA51-FCFF-4F52-BD01-1E2DC79FE717}" type="presParOf" srcId="{1089787F-EF30-44D5-B202-88A891584C2D}" destId="{67BBD694-8ED6-4BC6-A429-C8565CDF9878}" srcOrd="9" destOrd="0" presId="urn:microsoft.com/office/officeart/2005/8/layout/default"/>
    <dgm:cxn modelId="{EA3A2579-195F-4327-9131-59246567AC3C}" type="presParOf" srcId="{1089787F-EF30-44D5-B202-88A891584C2D}" destId="{889F85EA-7F32-489E-BE6F-D8F744014A17}" srcOrd="10" destOrd="0" presId="urn:microsoft.com/office/officeart/2005/8/layout/default"/>
    <dgm:cxn modelId="{70829B76-7595-419E-930D-94EEA3F9000F}" type="presParOf" srcId="{1089787F-EF30-44D5-B202-88A891584C2D}" destId="{C36FF9CF-492C-4688-8CC9-763A1AC89F6A}" srcOrd="11" destOrd="0" presId="urn:microsoft.com/office/officeart/2005/8/layout/default"/>
    <dgm:cxn modelId="{85DAE8CA-AD2F-4AB7-A6C2-F75D6EDD6D0B}" type="presParOf" srcId="{1089787F-EF30-44D5-B202-88A891584C2D}" destId="{7728D633-5B4B-4103-B8FC-7E4EA74B0386}"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CC7D1ED-1B38-45B4-B74B-EB1EF1FDB64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PH"/>
        </a:p>
      </dgm:t>
    </dgm:pt>
    <dgm:pt modelId="{95D901C9-922F-4E0D-AAA3-CF4C9416B0E6}">
      <dgm:prSet phldrT="[Text]" custT="1"/>
      <dgm:spPr/>
      <dgm:t>
        <a:bodyPr/>
        <a:lstStyle/>
        <a:p>
          <a:pPr>
            <a:buClr>
              <a:srgbClr val="1C96D3"/>
            </a:buClr>
            <a:buFont typeface="Wingdings" panose="05000000000000000000" pitchFamily="2" charset="2"/>
            <a:buChar char="§"/>
          </a:pPr>
          <a:r>
            <a:rPr lang="en-US" sz="2200"/>
            <a:t>secure sources and containers of water and keep them away from high-risk individuals</a:t>
          </a:r>
          <a:endParaRPr lang="en-PH" sz="2200" dirty="0"/>
        </a:p>
      </dgm:t>
    </dgm:pt>
    <dgm:pt modelId="{63FF1927-3961-40DF-A65E-D80E0444E0D2}" type="parTrans" cxnId="{3E9120D0-5849-4C23-9BCE-2ED5CD541FDA}">
      <dgm:prSet/>
      <dgm:spPr/>
      <dgm:t>
        <a:bodyPr/>
        <a:lstStyle/>
        <a:p>
          <a:endParaRPr lang="en-PH" sz="2200"/>
        </a:p>
      </dgm:t>
    </dgm:pt>
    <dgm:pt modelId="{5F9826D8-45E5-4E74-8BB7-9CECBFD3FE4F}" type="sibTrans" cxnId="{3E9120D0-5849-4C23-9BCE-2ED5CD541FDA}">
      <dgm:prSet/>
      <dgm:spPr/>
      <dgm:t>
        <a:bodyPr/>
        <a:lstStyle/>
        <a:p>
          <a:endParaRPr lang="en-PH" sz="2200"/>
        </a:p>
      </dgm:t>
    </dgm:pt>
    <dgm:pt modelId="{BF80D157-D7AC-459E-978D-A7097D4F3635}">
      <dgm:prSet custT="1"/>
      <dgm:spPr/>
      <dgm:t>
        <a:bodyPr/>
        <a:lstStyle/>
        <a:p>
          <a:r>
            <a:rPr lang="en-US" sz="2200" dirty="0"/>
            <a:t>monitor high-risk individuals when they are near bodies of water.</a:t>
          </a:r>
        </a:p>
      </dgm:t>
    </dgm:pt>
    <dgm:pt modelId="{2C5D95A9-427A-42E0-994F-20042270F334}" type="parTrans" cxnId="{8736400C-A594-4EAB-BB25-DE29053A61B7}">
      <dgm:prSet/>
      <dgm:spPr/>
      <dgm:t>
        <a:bodyPr/>
        <a:lstStyle/>
        <a:p>
          <a:endParaRPr lang="en-PH" sz="2200"/>
        </a:p>
      </dgm:t>
    </dgm:pt>
    <dgm:pt modelId="{4742FDE2-053D-433A-83A9-872685CFF938}" type="sibTrans" cxnId="{8736400C-A594-4EAB-BB25-DE29053A61B7}">
      <dgm:prSet/>
      <dgm:spPr/>
      <dgm:t>
        <a:bodyPr/>
        <a:lstStyle/>
        <a:p>
          <a:endParaRPr lang="en-PH" sz="2200"/>
        </a:p>
      </dgm:t>
    </dgm:pt>
    <dgm:pt modelId="{2A74C589-DDDC-480C-A4BB-582B2D50B4AD}" type="pres">
      <dgm:prSet presAssocID="{2CC7D1ED-1B38-45B4-B74B-EB1EF1FDB64E}" presName="linear" presStyleCnt="0">
        <dgm:presLayoutVars>
          <dgm:dir/>
          <dgm:animLvl val="lvl"/>
          <dgm:resizeHandles val="exact"/>
        </dgm:presLayoutVars>
      </dgm:prSet>
      <dgm:spPr/>
    </dgm:pt>
    <dgm:pt modelId="{B152E78F-C938-48C6-86D8-BC02ED647CB3}" type="pres">
      <dgm:prSet presAssocID="{95D901C9-922F-4E0D-AAA3-CF4C9416B0E6}" presName="parentLin" presStyleCnt="0"/>
      <dgm:spPr/>
    </dgm:pt>
    <dgm:pt modelId="{1B8023EB-903C-4C7E-99FA-047E631B9F8F}" type="pres">
      <dgm:prSet presAssocID="{95D901C9-922F-4E0D-AAA3-CF4C9416B0E6}" presName="parentLeftMargin" presStyleLbl="node1" presStyleIdx="0" presStyleCnt="2"/>
      <dgm:spPr/>
    </dgm:pt>
    <dgm:pt modelId="{B2CAEFA7-606E-4A10-8569-1C782A7E1499}" type="pres">
      <dgm:prSet presAssocID="{95D901C9-922F-4E0D-AAA3-CF4C9416B0E6}" presName="parentText" presStyleLbl="node1" presStyleIdx="0" presStyleCnt="2">
        <dgm:presLayoutVars>
          <dgm:chMax val="0"/>
          <dgm:bulletEnabled val="1"/>
        </dgm:presLayoutVars>
      </dgm:prSet>
      <dgm:spPr/>
    </dgm:pt>
    <dgm:pt modelId="{48D88753-F6F4-4BF5-BB12-F9873BA813CA}" type="pres">
      <dgm:prSet presAssocID="{95D901C9-922F-4E0D-AAA3-CF4C9416B0E6}" presName="negativeSpace" presStyleCnt="0"/>
      <dgm:spPr/>
    </dgm:pt>
    <dgm:pt modelId="{726FB48F-CB61-427A-A74A-811A8D9F9E0A}" type="pres">
      <dgm:prSet presAssocID="{95D901C9-922F-4E0D-AAA3-CF4C9416B0E6}" presName="childText" presStyleLbl="conFgAcc1" presStyleIdx="0" presStyleCnt="2">
        <dgm:presLayoutVars>
          <dgm:bulletEnabled val="1"/>
        </dgm:presLayoutVars>
      </dgm:prSet>
      <dgm:spPr/>
    </dgm:pt>
    <dgm:pt modelId="{0661A646-7CEF-4F77-BF84-EC53FF791320}" type="pres">
      <dgm:prSet presAssocID="{5F9826D8-45E5-4E74-8BB7-9CECBFD3FE4F}" presName="spaceBetweenRectangles" presStyleCnt="0"/>
      <dgm:spPr/>
    </dgm:pt>
    <dgm:pt modelId="{D88BA484-4949-456A-BD61-AD5F7BF469C9}" type="pres">
      <dgm:prSet presAssocID="{BF80D157-D7AC-459E-978D-A7097D4F3635}" presName="parentLin" presStyleCnt="0"/>
      <dgm:spPr/>
    </dgm:pt>
    <dgm:pt modelId="{96B98070-5FE4-4708-9BD9-C1A98092FB6E}" type="pres">
      <dgm:prSet presAssocID="{BF80D157-D7AC-459E-978D-A7097D4F3635}" presName="parentLeftMargin" presStyleLbl="node1" presStyleIdx="0" presStyleCnt="2"/>
      <dgm:spPr/>
    </dgm:pt>
    <dgm:pt modelId="{61B55F1B-19C2-4E27-86B1-8757902AE05B}" type="pres">
      <dgm:prSet presAssocID="{BF80D157-D7AC-459E-978D-A7097D4F3635}" presName="parentText" presStyleLbl="node1" presStyleIdx="1" presStyleCnt="2">
        <dgm:presLayoutVars>
          <dgm:chMax val="0"/>
          <dgm:bulletEnabled val="1"/>
        </dgm:presLayoutVars>
      </dgm:prSet>
      <dgm:spPr/>
    </dgm:pt>
    <dgm:pt modelId="{F7BEA8ED-A7F3-494F-A119-0FC82DF71B1B}" type="pres">
      <dgm:prSet presAssocID="{BF80D157-D7AC-459E-978D-A7097D4F3635}" presName="negativeSpace" presStyleCnt="0"/>
      <dgm:spPr/>
    </dgm:pt>
    <dgm:pt modelId="{98FB1256-B7A1-473B-A6C3-7147FCE051BA}" type="pres">
      <dgm:prSet presAssocID="{BF80D157-D7AC-459E-978D-A7097D4F3635}" presName="childText" presStyleLbl="conFgAcc1" presStyleIdx="1" presStyleCnt="2">
        <dgm:presLayoutVars>
          <dgm:bulletEnabled val="1"/>
        </dgm:presLayoutVars>
      </dgm:prSet>
      <dgm:spPr/>
    </dgm:pt>
  </dgm:ptLst>
  <dgm:cxnLst>
    <dgm:cxn modelId="{A1A5CF01-8FCF-4720-8A0D-41F4C99F2525}" type="presOf" srcId="{95D901C9-922F-4E0D-AAA3-CF4C9416B0E6}" destId="{B2CAEFA7-606E-4A10-8569-1C782A7E1499}" srcOrd="1" destOrd="0" presId="urn:microsoft.com/office/officeart/2005/8/layout/list1"/>
    <dgm:cxn modelId="{8736400C-A594-4EAB-BB25-DE29053A61B7}" srcId="{2CC7D1ED-1B38-45B4-B74B-EB1EF1FDB64E}" destId="{BF80D157-D7AC-459E-978D-A7097D4F3635}" srcOrd="1" destOrd="0" parTransId="{2C5D95A9-427A-42E0-994F-20042270F334}" sibTransId="{4742FDE2-053D-433A-83A9-872685CFF938}"/>
    <dgm:cxn modelId="{4FCE6E70-7101-49F8-8CC5-911C8B04440B}" type="presOf" srcId="{95D901C9-922F-4E0D-AAA3-CF4C9416B0E6}" destId="{1B8023EB-903C-4C7E-99FA-047E631B9F8F}" srcOrd="0" destOrd="0" presId="urn:microsoft.com/office/officeart/2005/8/layout/list1"/>
    <dgm:cxn modelId="{A09E8954-9167-45EE-8757-43BC8BD2A122}" type="presOf" srcId="{BF80D157-D7AC-459E-978D-A7097D4F3635}" destId="{61B55F1B-19C2-4E27-86B1-8757902AE05B}" srcOrd="1" destOrd="0" presId="urn:microsoft.com/office/officeart/2005/8/layout/list1"/>
    <dgm:cxn modelId="{7419B6CC-A0F2-480D-9049-25FFA07A717D}" type="presOf" srcId="{BF80D157-D7AC-459E-978D-A7097D4F3635}" destId="{96B98070-5FE4-4708-9BD9-C1A98092FB6E}" srcOrd="0" destOrd="0" presId="urn:microsoft.com/office/officeart/2005/8/layout/list1"/>
    <dgm:cxn modelId="{3E9120D0-5849-4C23-9BCE-2ED5CD541FDA}" srcId="{2CC7D1ED-1B38-45B4-B74B-EB1EF1FDB64E}" destId="{95D901C9-922F-4E0D-AAA3-CF4C9416B0E6}" srcOrd="0" destOrd="0" parTransId="{63FF1927-3961-40DF-A65E-D80E0444E0D2}" sibTransId="{5F9826D8-45E5-4E74-8BB7-9CECBFD3FE4F}"/>
    <dgm:cxn modelId="{E3E50EDE-77C5-4159-A86D-F8AE198D1CDB}" type="presOf" srcId="{2CC7D1ED-1B38-45B4-B74B-EB1EF1FDB64E}" destId="{2A74C589-DDDC-480C-A4BB-582B2D50B4AD}" srcOrd="0" destOrd="0" presId="urn:microsoft.com/office/officeart/2005/8/layout/list1"/>
    <dgm:cxn modelId="{DD585D3C-E862-4789-B744-3253001C09C6}" type="presParOf" srcId="{2A74C589-DDDC-480C-A4BB-582B2D50B4AD}" destId="{B152E78F-C938-48C6-86D8-BC02ED647CB3}" srcOrd="0" destOrd="0" presId="urn:microsoft.com/office/officeart/2005/8/layout/list1"/>
    <dgm:cxn modelId="{864E2602-DF78-4543-87EB-65E7424B1975}" type="presParOf" srcId="{B152E78F-C938-48C6-86D8-BC02ED647CB3}" destId="{1B8023EB-903C-4C7E-99FA-047E631B9F8F}" srcOrd="0" destOrd="0" presId="urn:microsoft.com/office/officeart/2005/8/layout/list1"/>
    <dgm:cxn modelId="{74FD40FC-3BC6-45D3-9EE4-0CE9B116A429}" type="presParOf" srcId="{B152E78F-C938-48C6-86D8-BC02ED647CB3}" destId="{B2CAEFA7-606E-4A10-8569-1C782A7E1499}" srcOrd="1" destOrd="0" presId="urn:microsoft.com/office/officeart/2005/8/layout/list1"/>
    <dgm:cxn modelId="{77DE62BC-A587-44E5-99DD-703FD0C25BEC}" type="presParOf" srcId="{2A74C589-DDDC-480C-A4BB-582B2D50B4AD}" destId="{48D88753-F6F4-4BF5-BB12-F9873BA813CA}" srcOrd="1" destOrd="0" presId="urn:microsoft.com/office/officeart/2005/8/layout/list1"/>
    <dgm:cxn modelId="{2187EF38-0A48-4457-9955-E141C8114D4B}" type="presParOf" srcId="{2A74C589-DDDC-480C-A4BB-582B2D50B4AD}" destId="{726FB48F-CB61-427A-A74A-811A8D9F9E0A}" srcOrd="2" destOrd="0" presId="urn:microsoft.com/office/officeart/2005/8/layout/list1"/>
    <dgm:cxn modelId="{B0F578C0-AEAC-46A6-AB2B-D479AFE3A2ED}" type="presParOf" srcId="{2A74C589-DDDC-480C-A4BB-582B2D50B4AD}" destId="{0661A646-7CEF-4F77-BF84-EC53FF791320}" srcOrd="3" destOrd="0" presId="urn:microsoft.com/office/officeart/2005/8/layout/list1"/>
    <dgm:cxn modelId="{5B965D3E-6F8C-4BB3-8B2D-4CCE49D0BFFC}" type="presParOf" srcId="{2A74C589-DDDC-480C-A4BB-582B2D50B4AD}" destId="{D88BA484-4949-456A-BD61-AD5F7BF469C9}" srcOrd="4" destOrd="0" presId="urn:microsoft.com/office/officeart/2005/8/layout/list1"/>
    <dgm:cxn modelId="{8E34F4FA-6299-4A22-8D35-446570E05AA1}" type="presParOf" srcId="{D88BA484-4949-456A-BD61-AD5F7BF469C9}" destId="{96B98070-5FE4-4708-9BD9-C1A98092FB6E}" srcOrd="0" destOrd="0" presId="urn:microsoft.com/office/officeart/2005/8/layout/list1"/>
    <dgm:cxn modelId="{47B26A36-4CC6-428F-B45C-58E6A81292D5}" type="presParOf" srcId="{D88BA484-4949-456A-BD61-AD5F7BF469C9}" destId="{61B55F1B-19C2-4E27-86B1-8757902AE05B}" srcOrd="1" destOrd="0" presId="urn:microsoft.com/office/officeart/2005/8/layout/list1"/>
    <dgm:cxn modelId="{409C22D3-F7F5-42A5-8BF3-207D37684CF4}" type="presParOf" srcId="{2A74C589-DDDC-480C-A4BB-582B2D50B4AD}" destId="{F7BEA8ED-A7F3-494F-A119-0FC82DF71B1B}" srcOrd="5" destOrd="0" presId="urn:microsoft.com/office/officeart/2005/8/layout/list1"/>
    <dgm:cxn modelId="{7C6A0FFB-645D-4ECC-A1F9-19CB193B6640}" type="presParOf" srcId="{2A74C589-DDDC-480C-A4BB-582B2D50B4AD}" destId="{98FB1256-B7A1-473B-A6C3-7147FCE051B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D74B672-2368-4566-A024-A388CA9F880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E82796EE-7A70-472C-B725-AD536450CE7F}">
      <dgm:prSet phldrT="[Text]" custT="1"/>
      <dgm:spPr/>
      <dgm:t>
        <a:bodyPr/>
        <a:lstStyle/>
        <a:p>
          <a:r>
            <a:rPr lang="en-PH" sz="2200"/>
            <a:t>Stairs</a:t>
          </a:r>
        </a:p>
      </dgm:t>
    </dgm:pt>
    <dgm:pt modelId="{010E1A16-0B07-47F6-A970-FBEE9E899F73}" type="parTrans" cxnId="{C678D047-C2EA-4C1E-A09C-303F4521D655}">
      <dgm:prSet/>
      <dgm:spPr/>
      <dgm:t>
        <a:bodyPr/>
        <a:lstStyle/>
        <a:p>
          <a:endParaRPr lang="en-PH" sz="2200"/>
        </a:p>
      </dgm:t>
    </dgm:pt>
    <dgm:pt modelId="{8E1254BE-3B8B-4979-9DE9-86F2AF0890BF}" type="sibTrans" cxnId="{C678D047-C2EA-4C1E-A09C-303F4521D655}">
      <dgm:prSet/>
      <dgm:spPr/>
      <dgm:t>
        <a:bodyPr/>
        <a:lstStyle/>
        <a:p>
          <a:endParaRPr lang="en-PH" sz="2200"/>
        </a:p>
      </dgm:t>
    </dgm:pt>
    <dgm:pt modelId="{8953A67A-5E7A-4BF1-AB19-C590DEB3E385}">
      <dgm:prSet phldrT="[Text]" custT="1"/>
      <dgm:spPr/>
      <dgm:t>
        <a:bodyPr/>
        <a:lstStyle/>
        <a:p>
          <a:r>
            <a:rPr lang="en-PH" sz="2200"/>
            <a:t>Loose electrical cords</a:t>
          </a:r>
        </a:p>
      </dgm:t>
    </dgm:pt>
    <dgm:pt modelId="{4BD89ACC-BFB8-426D-A927-A23E28DA1104}" type="parTrans" cxnId="{75E73384-2A7A-42E0-BE8D-F6CC60DD7466}">
      <dgm:prSet/>
      <dgm:spPr/>
      <dgm:t>
        <a:bodyPr/>
        <a:lstStyle/>
        <a:p>
          <a:endParaRPr lang="en-PH" sz="2200"/>
        </a:p>
      </dgm:t>
    </dgm:pt>
    <dgm:pt modelId="{2A3A6159-88AA-4FE5-A9CD-3FF40C5DA9C9}" type="sibTrans" cxnId="{75E73384-2A7A-42E0-BE8D-F6CC60DD7466}">
      <dgm:prSet/>
      <dgm:spPr/>
      <dgm:t>
        <a:bodyPr/>
        <a:lstStyle/>
        <a:p>
          <a:endParaRPr lang="en-PH" sz="2200"/>
        </a:p>
      </dgm:t>
    </dgm:pt>
    <dgm:pt modelId="{3550C562-98B0-40FC-AC11-1718E428576D}">
      <dgm:prSet phldrT="[Text]" custT="1"/>
      <dgm:spPr/>
      <dgm:t>
        <a:bodyPr/>
        <a:lstStyle/>
        <a:p>
          <a:r>
            <a:rPr lang="en-PH" sz="2200"/>
            <a:t>Loose rugs, carpets or fabrics</a:t>
          </a:r>
        </a:p>
      </dgm:t>
    </dgm:pt>
    <dgm:pt modelId="{1184A706-97CE-4933-990B-06F92538CB8E}" type="parTrans" cxnId="{50198C7A-61A9-4D4A-A4BB-25FA7CA6199B}">
      <dgm:prSet/>
      <dgm:spPr/>
      <dgm:t>
        <a:bodyPr/>
        <a:lstStyle/>
        <a:p>
          <a:endParaRPr lang="en-PH" sz="2200"/>
        </a:p>
      </dgm:t>
    </dgm:pt>
    <dgm:pt modelId="{FD59413B-B500-4D40-A228-241E94CF2CD5}" type="sibTrans" cxnId="{50198C7A-61A9-4D4A-A4BB-25FA7CA6199B}">
      <dgm:prSet/>
      <dgm:spPr/>
      <dgm:t>
        <a:bodyPr/>
        <a:lstStyle/>
        <a:p>
          <a:endParaRPr lang="en-PH" sz="2200"/>
        </a:p>
      </dgm:t>
    </dgm:pt>
    <dgm:pt modelId="{D829C70B-1D52-4112-8506-0E27D1189D6A}">
      <dgm:prSet phldrT="[Text]" custT="1"/>
      <dgm:spPr/>
      <dgm:t>
        <a:bodyPr/>
        <a:lstStyle/>
        <a:p>
          <a:r>
            <a:rPr lang="en-PH" sz="2200"/>
            <a:t>Clutter</a:t>
          </a:r>
        </a:p>
      </dgm:t>
    </dgm:pt>
    <dgm:pt modelId="{480F2DD4-9475-4996-B72D-95C3ED1B7776}" type="parTrans" cxnId="{D21CE0F1-9DFF-4A35-8AEF-798A704DFA92}">
      <dgm:prSet/>
      <dgm:spPr/>
      <dgm:t>
        <a:bodyPr/>
        <a:lstStyle/>
        <a:p>
          <a:endParaRPr lang="en-PH" sz="2200"/>
        </a:p>
      </dgm:t>
    </dgm:pt>
    <dgm:pt modelId="{E8F2A4E2-785B-4B45-8F8A-A70B2A3E45BE}" type="sibTrans" cxnId="{D21CE0F1-9DFF-4A35-8AEF-798A704DFA92}">
      <dgm:prSet/>
      <dgm:spPr/>
      <dgm:t>
        <a:bodyPr/>
        <a:lstStyle/>
        <a:p>
          <a:endParaRPr lang="en-PH" sz="2200"/>
        </a:p>
      </dgm:t>
    </dgm:pt>
    <dgm:pt modelId="{D7CFEB65-5E65-4412-8538-8C51F8F6212D}">
      <dgm:prSet phldrT="[Text]" custT="1"/>
      <dgm:spPr/>
      <dgm:t>
        <a:bodyPr/>
        <a:lstStyle/>
        <a:p>
          <a:r>
            <a:rPr lang="en-PH" sz="2200"/>
            <a:t>Damaged or irregular floor surfaces</a:t>
          </a:r>
        </a:p>
      </dgm:t>
    </dgm:pt>
    <dgm:pt modelId="{D5517EE1-4FBC-48F9-839A-A64AE8D1B8C8}" type="parTrans" cxnId="{900F15AF-2506-40A7-A52E-32E97206A68D}">
      <dgm:prSet/>
      <dgm:spPr/>
      <dgm:t>
        <a:bodyPr/>
        <a:lstStyle/>
        <a:p>
          <a:endParaRPr lang="en-PH" sz="2200"/>
        </a:p>
      </dgm:t>
    </dgm:pt>
    <dgm:pt modelId="{08ADDEFE-4920-4477-A64D-D4F2D2CE7C25}" type="sibTrans" cxnId="{900F15AF-2506-40A7-A52E-32E97206A68D}">
      <dgm:prSet/>
      <dgm:spPr/>
      <dgm:t>
        <a:bodyPr/>
        <a:lstStyle/>
        <a:p>
          <a:endParaRPr lang="en-PH" sz="2200"/>
        </a:p>
      </dgm:t>
    </dgm:pt>
    <dgm:pt modelId="{5408A45A-C7F3-4DF7-8274-CA68CBB9619A}" type="pres">
      <dgm:prSet presAssocID="{ED74B672-2368-4566-A024-A388CA9F8806}" presName="diagram" presStyleCnt="0">
        <dgm:presLayoutVars>
          <dgm:dir/>
          <dgm:resizeHandles val="exact"/>
        </dgm:presLayoutVars>
      </dgm:prSet>
      <dgm:spPr/>
    </dgm:pt>
    <dgm:pt modelId="{948EBB19-1B3E-44AB-88C0-35D53CD6DE10}" type="pres">
      <dgm:prSet presAssocID="{E82796EE-7A70-472C-B725-AD536450CE7F}" presName="node" presStyleLbl="node1" presStyleIdx="0" presStyleCnt="5" custScaleX="258637">
        <dgm:presLayoutVars>
          <dgm:bulletEnabled val="1"/>
        </dgm:presLayoutVars>
      </dgm:prSet>
      <dgm:spPr/>
    </dgm:pt>
    <dgm:pt modelId="{A12D8E84-FE82-4B9B-A85E-D221003E538F}" type="pres">
      <dgm:prSet presAssocID="{8E1254BE-3B8B-4979-9DE9-86F2AF0890BF}" presName="sibTrans" presStyleCnt="0"/>
      <dgm:spPr/>
    </dgm:pt>
    <dgm:pt modelId="{BADD0F68-FE81-42AD-BA9D-5AE1DE135F5C}" type="pres">
      <dgm:prSet presAssocID="{8953A67A-5E7A-4BF1-AB19-C590DEB3E385}" presName="node" presStyleLbl="node1" presStyleIdx="1" presStyleCnt="5" custScaleX="258637">
        <dgm:presLayoutVars>
          <dgm:bulletEnabled val="1"/>
        </dgm:presLayoutVars>
      </dgm:prSet>
      <dgm:spPr/>
    </dgm:pt>
    <dgm:pt modelId="{61A6D1FF-0705-43A1-84E8-1F8FD61A0502}" type="pres">
      <dgm:prSet presAssocID="{2A3A6159-88AA-4FE5-A9CD-3FF40C5DA9C9}" presName="sibTrans" presStyleCnt="0"/>
      <dgm:spPr/>
    </dgm:pt>
    <dgm:pt modelId="{771FDC10-9384-4C57-BFB8-588D3C1239FF}" type="pres">
      <dgm:prSet presAssocID="{3550C562-98B0-40FC-AC11-1718E428576D}" presName="node" presStyleLbl="node1" presStyleIdx="2" presStyleCnt="5" custScaleX="258637">
        <dgm:presLayoutVars>
          <dgm:bulletEnabled val="1"/>
        </dgm:presLayoutVars>
      </dgm:prSet>
      <dgm:spPr/>
    </dgm:pt>
    <dgm:pt modelId="{9623B980-6F3C-4960-9039-1AFDF7E8E524}" type="pres">
      <dgm:prSet presAssocID="{FD59413B-B500-4D40-A228-241E94CF2CD5}" presName="sibTrans" presStyleCnt="0"/>
      <dgm:spPr/>
    </dgm:pt>
    <dgm:pt modelId="{AFE9CCE4-0258-4668-A809-CDBFC9434750}" type="pres">
      <dgm:prSet presAssocID="{D829C70B-1D52-4112-8506-0E27D1189D6A}" presName="node" presStyleLbl="node1" presStyleIdx="3" presStyleCnt="5" custScaleX="258637">
        <dgm:presLayoutVars>
          <dgm:bulletEnabled val="1"/>
        </dgm:presLayoutVars>
      </dgm:prSet>
      <dgm:spPr/>
    </dgm:pt>
    <dgm:pt modelId="{413A5057-AD06-4662-B78D-EC7FDF8DD729}" type="pres">
      <dgm:prSet presAssocID="{E8F2A4E2-785B-4B45-8F8A-A70B2A3E45BE}" presName="sibTrans" presStyleCnt="0"/>
      <dgm:spPr/>
    </dgm:pt>
    <dgm:pt modelId="{AD040A4E-621F-4E24-B0DF-AD3AF81B7930}" type="pres">
      <dgm:prSet presAssocID="{D7CFEB65-5E65-4412-8538-8C51F8F6212D}" presName="node" presStyleLbl="node1" presStyleIdx="4" presStyleCnt="5" custScaleX="258637">
        <dgm:presLayoutVars>
          <dgm:bulletEnabled val="1"/>
        </dgm:presLayoutVars>
      </dgm:prSet>
      <dgm:spPr/>
    </dgm:pt>
  </dgm:ptLst>
  <dgm:cxnLst>
    <dgm:cxn modelId="{C627DB11-C14B-4382-9EB2-8E66D9B2D633}" type="presOf" srcId="{E82796EE-7A70-472C-B725-AD536450CE7F}" destId="{948EBB19-1B3E-44AB-88C0-35D53CD6DE10}" srcOrd="0" destOrd="0" presId="urn:microsoft.com/office/officeart/2005/8/layout/default"/>
    <dgm:cxn modelId="{B5A5E63F-A7F0-4DCC-8758-EADEBB0C934E}" type="presOf" srcId="{D829C70B-1D52-4112-8506-0E27D1189D6A}" destId="{AFE9CCE4-0258-4668-A809-CDBFC9434750}" srcOrd="0" destOrd="0" presId="urn:microsoft.com/office/officeart/2005/8/layout/default"/>
    <dgm:cxn modelId="{CDF97162-0F7B-4338-97CF-99C2CF8F4465}" type="presOf" srcId="{D7CFEB65-5E65-4412-8538-8C51F8F6212D}" destId="{AD040A4E-621F-4E24-B0DF-AD3AF81B7930}" srcOrd="0" destOrd="0" presId="urn:microsoft.com/office/officeart/2005/8/layout/default"/>
    <dgm:cxn modelId="{C678D047-C2EA-4C1E-A09C-303F4521D655}" srcId="{ED74B672-2368-4566-A024-A388CA9F8806}" destId="{E82796EE-7A70-472C-B725-AD536450CE7F}" srcOrd="0" destOrd="0" parTransId="{010E1A16-0B07-47F6-A970-FBEE9E899F73}" sibTransId="{8E1254BE-3B8B-4979-9DE9-86F2AF0890BF}"/>
    <dgm:cxn modelId="{50198C7A-61A9-4D4A-A4BB-25FA7CA6199B}" srcId="{ED74B672-2368-4566-A024-A388CA9F8806}" destId="{3550C562-98B0-40FC-AC11-1718E428576D}" srcOrd="2" destOrd="0" parTransId="{1184A706-97CE-4933-990B-06F92538CB8E}" sibTransId="{FD59413B-B500-4D40-A228-241E94CF2CD5}"/>
    <dgm:cxn modelId="{75E73384-2A7A-42E0-BE8D-F6CC60DD7466}" srcId="{ED74B672-2368-4566-A024-A388CA9F8806}" destId="{8953A67A-5E7A-4BF1-AB19-C590DEB3E385}" srcOrd="1" destOrd="0" parTransId="{4BD89ACC-BFB8-426D-A927-A23E28DA1104}" sibTransId="{2A3A6159-88AA-4FE5-A9CD-3FF40C5DA9C9}"/>
    <dgm:cxn modelId="{900F15AF-2506-40A7-A52E-32E97206A68D}" srcId="{ED74B672-2368-4566-A024-A388CA9F8806}" destId="{D7CFEB65-5E65-4412-8538-8C51F8F6212D}" srcOrd="4" destOrd="0" parTransId="{D5517EE1-4FBC-48F9-839A-A64AE8D1B8C8}" sibTransId="{08ADDEFE-4920-4477-A64D-D4F2D2CE7C25}"/>
    <dgm:cxn modelId="{D21CE0F1-9DFF-4A35-8AEF-798A704DFA92}" srcId="{ED74B672-2368-4566-A024-A388CA9F8806}" destId="{D829C70B-1D52-4112-8506-0E27D1189D6A}" srcOrd="3" destOrd="0" parTransId="{480F2DD4-9475-4996-B72D-95C3ED1B7776}" sibTransId="{E8F2A4E2-785B-4B45-8F8A-A70B2A3E45BE}"/>
    <dgm:cxn modelId="{F40500F3-381A-4F12-AE32-93685EA2975D}" type="presOf" srcId="{8953A67A-5E7A-4BF1-AB19-C590DEB3E385}" destId="{BADD0F68-FE81-42AD-BA9D-5AE1DE135F5C}" srcOrd="0" destOrd="0" presId="urn:microsoft.com/office/officeart/2005/8/layout/default"/>
    <dgm:cxn modelId="{967352FB-3480-469B-91FB-A614EC8D3CAC}" type="presOf" srcId="{ED74B672-2368-4566-A024-A388CA9F8806}" destId="{5408A45A-C7F3-4DF7-8274-CA68CBB9619A}" srcOrd="0" destOrd="0" presId="urn:microsoft.com/office/officeart/2005/8/layout/default"/>
    <dgm:cxn modelId="{F26AF2FD-645D-409E-B8F8-5DA5700F076D}" type="presOf" srcId="{3550C562-98B0-40FC-AC11-1718E428576D}" destId="{771FDC10-9384-4C57-BFB8-588D3C1239FF}" srcOrd="0" destOrd="0" presId="urn:microsoft.com/office/officeart/2005/8/layout/default"/>
    <dgm:cxn modelId="{F544FACC-B9F1-42AA-A9E7-EE16BEF2B9BD}" type="presParOf" srcId="{5408A45A-C7F3-4DF7-8274-CA68CBB9619A}" destId="{948EBB19-1B3E-44AB-88C0-35D53CD6DE10}" srcOrd="0" destOrd="0" presId="urn:microsoft.com/office/officeart/2005/8/layout/default"/>
    <dgm:cxn modelId="{222C4D0E-67D8-4D7D-B246-62E9C07C778D}" type="presParOf" srcId="{5408A45A-C7F3-4DF7-8274-CA68CBB9619A}" destId="{A12D8E84-FE82-4B9B-A85E-D221003E538F}" srcOrd="1" destOrd="0" presId="urn:microsoft.com/office/officeart/2005/8/layout/default"/>
    <dgm:cxn modelId="{4DEEF3E3-7FA2-4CF1-9E00-6436B7E2C920}" type="presParOf" srcId="{5408A45A-C7F3-4DF7-8274-CA68CBB9619A}" destId="{BADD0F68-FE81-42AD-BA9D-5AE1DE135F5C}" srcOrd="2" destOrd="0" presId="urn:microsoft.com/office/officeart/2005/8/layout/default"/>
    <dgm:cxn modelId="{25D58385-DC59-4E51-AD7F-DB84D6FF8809}" type="presParOf" srcId="{5408A45A-C7F3-4DF7-8274-CA68CBB9619A}" destId="{61A6D1FF-0705-43A1-84E8-1F8FD61A0502}" srcOrd="3" destOrd="0" presId="urn:microsoft.com/office/officeart/2005/8/layout/default"/>
    <dgm:cxn modelId="{4AC95166-010E-4123-B5A2-E5BEBAD0E924}" type="presParOf" srcId="{5408A45A-C7F3-4DF7-8274-CA68CBB9619A}" destId="{771FDC10-9384-4C57-BFB8-588D3C1239FF}" srcOrd="4" destOrd="0" presId="urn:microsoft.com/office/officeart/2005/8/layout/default"/>
    <dgm:cxn modelId="{54D2538D-FEF2-4E3D-B1A0-74725B913F7F}" type="presParOf" srcId="{5408A45A-C7F3-4DF7-8274-CA68CBB9619A}" destId="{9623B980-6F3C-4960-9039-1AFDF7E8E524}" srcOrd="5" destOrd="0" presId="urn:microsoft.com/office/officeart/2005/8/layout/default"/>
    <dgm:cxn modelId="{8524EDA5-F541-4154-8747-4DE9FC66A962}" type="presParOf" srcId="{5408A45A-C7F3-4DF7-8274-CA68CBB9619A}" destId="{AFE9CCE4-0258-4668-A809-CDBFC9434750}" srcOrd="6" destOrd="0" presId="urn:microsoft.com/office/officeart/2005/8/layout/default"/>
    <dgm:cxn modelId="{A77A6176-B911-4A08-891D-36775812CCF3}" type="presParOf" srcId="{5408A45A-C7F3-4DF7-8274-CA68CBB9619A}" destId="{413A5057-AD06-4662-B78D-EC7FDF8DD729}" srcOrd="7" destOrd="0" presId="urn:microsoft.com/office/officeart/2005/8/layout/default"/>
    <dgm:cxn modelId="{B9886395-91F0-4699-9525-FFD2466D8DA2}" type="presParOf" srcId="{5408A45A-C7F3-4DF7-8274-CA68CBB9619A}" destId="{AD040A4E-621F-4E24-B0DF-AD3AF81B7930}"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0B918DC-5466-4EFB-B3E7-63A50C86F24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5F8DCE88-5926-4BEA-8079-CFD7B8AFA701}">
      <dgm:prSet phldrT="[Text]" custT="1"/>
      <dgm:spPr/>
      <dgm:t>
        <a:bodyPr/>
        <a:lstStyle/>
        <a:p>
          <a:r>
            <a:rPr lang="en-PH" sz="2200"/>
            <a:t>Knives</a:t>
          </a:r>
        </a:p>
      </dgm:t>
    </dgm:pt>
    <dgm:pt modelId="{AC654C9A-5678-48D9-A968-D1FB7D798FE2}" type="parTrans" cxnId="{91177751-7253-45F3-8C90-75ADEDC23D07}">
      <dgm:prSet/>
      <dgm:spPr/>
      <dgm:t>
        <a:bodyPr/>
        <a:lstStyle/>
        <a:p>
          <a:endParaRPr lang="en-PH" sz="2200"/>
        </a:p>
      </dgm:t>
    </dgm:pt>
    <dgm:pt modelId="{7B738823-5FE7-49F3-B31D-B948D1373904}" type="sibTrans" cxnId="{91177751-7253-45F3-8C90-75ADEDC23D07}">
      <dgm:prSet/>
      <dgm:spPr/>
      <dgm:t>
        <a:bodyPr/>
        <a:lstStyle/>
        <a:p>
          <a:endParaRPr lang="en-PH" sz="2200"/>
        </a:p>
      </dgm:t>
    </dgm:pt>
    <dgm:pt modelId="{BA86EB94-6059-43B1-9BEB-3FC68C4979CB}">
      <dgm:prSet phldrT="[Text]" custT="1"/>
      <dgm:spPr/>
      <dgm:t>
        <a:bodyPr/>
        <a:lstStyle/>
        <a:p>
          <a:r>
            <a:rPr lang="en-PH" sz="2200"/>
            <a:t>Forks</a:t>
          </a:r>
        </a:p>
      </dgm:t>
    </dgm:pt>
    <dgm:pt modelId="{BF384D6A-E0B9-4BC7-86CC-2CEA111D6B71}" type="parTrans" cxnId="{A7AA723B-F2B3-4DBC-866E-EF5D76E37BAF}">
      <dgm:prSet/>
      <dgm:spPr/>
      <dgm:t>
        <a:bodyPr/>
        <a:lstStyle/>
        <a:p>
          <a:endParaRPr lang="en-PH" sz="2200"/>
        </a:p>
      </dgm:t>
    </dgm:pt>
    <dgm:pt modelId="{4F8850A3-F8D9-419B-A78B-4182A94C7CA8}" type="sibTrans" cxnId="{A7AA723B-F2B3-4DBC-866E-EF5D76E37BAF}">
      <dgm:prSet/>
      <dgm:spPr/>
      <dgm:t>
        <a:bodyPr/>
        <a:lstStyle/>
        <a:p>
          <a:endParaRPr lang="en-PH" sz="2200"/>
        </a:p>
      </dgm:t>
    </dgm:pt>
    <dgm:pt modelId="{75076341-3DA2-421C-8984-8E3FE8A51307}">
      <dgm:prSet phldrT="[Text]" custT="1"/>
      <dgm:spPr/>
      <dgm:t>
        <a:bodyPr/>
        <a:lstStyle/>
        <a:p>
          <a:r>
            <a:rPr lang="en-PH" sz="2200"/>
            <a:t>Saws</a:t>
          </a:r>
        </a:p>
      </dgm:t>
    </dgm:pt>
    <dgm:pt modelId="{9375BD05-3510-4849-9313-DD9EA4804132}" type="parTrans" cxnId="{DF3DFC81-EE6B-4EA8-B543-B89D3D936A8B}">
      <dgm:prSet/>
      <dgm:spPr/>
      <dgm:t>
        <a:bodyPr/>
        <a:lstStyle/>
        <a:p>
          <a:endParaRPr lang="en-PH" sz="2200"/>
        </a:p>
      </dgm:t>
    </dgm:pt>
    <dgm:pt modelId="{B1CAFBBE-CEF8-46B3-B120-0B2CE203147A}" type="sibTrans" cxnId="{DF3DFC81-EE6B-4EA8-B543-B89D3D936A8B}">
      <dgm:prSet/>
      <dgm:spPr/>
      <dgm:t>
        <a:bodyPr/>
        <a:lstStyle/>
        <a:p>
          <a:endParaRPr lang="en-PH" sz="2200"/>
        </a:p>
      </dgm:t>
    </dgm:pt>
    <dgm:pt modelId="{1E699398-7BAD-47FD-8B88-EBC44C1A425E}">
      <dgm:prSet phldrT="[Text]" custT="1"/>
      <dgm:spPr/>
      <dgm:t>
        <a:bodyPr/>
        <a:lstStyle/>
        <a:p>
          <a:r>
            <a:rPr lang="en-PH" sz="2200"/>
            <a:t>Razors</a:t>
          </a:r>
        </a:p>
      </dgm:t>
    </dgm:pt>
    <dgm:pt modelId="{874270D1-ADC3-4350-A987-901C9C09A307}" type="parTrans" cxnId="{2B06DCAC-96F8-48B4-B5F8-081A583C6F9A}">
      <dgm:prSet/>
      <dgm:spPr/>
      <dgm:t>
        <a:bodyPr/>
        <a:lstStyle/>
        <a:p>
          <a:endParaRPr lang="en-PH" sz="2200"/>
        </a:p>
      </dgm:t>
    </dgm:pt>
    <dgm:pt modelId="{1B6BD1E1-EC1F-4368-9839-D24C04048240}" type="sibTrans" cxnId="{2B06DCAC-96F8-48B4-B5F8-081A583C6F9A}">
      <dgm:prSet/>
      <dgm:spPr/>
      <dgm:t>
        <a:bodyPr/>
        <a:lstStyle/>
        <a:p>
          <a:endParaRPr lang="en-PH" sz="2200"/>
        </a:p>
      </dgm:t>
    </dgm:pt>
    <dgm:pt modelId="{C600DDAC-2FEC-4671-87ED-DA3647AEC248}">
      <dgm:prSet phldrT="[Text]" custT="1"/>
      <dgm:spPr/>
      <dgm:t>
        <a:bodyPr/>
        <a:lstStyle/>
        <a:p>
          <a:r>
            <a:rPr lang="en-PH" sz="2200"/>
            <a:t>Metal wires</a:t>
          </a:r>
        </a:p>
      </dgm:t>
    </dgm:pt>
    <dgm:pt modelId="{F0D96B53-887E-4DD6-AFB3-D9D00196D006}" type="parTrans" cxnId="{628A1CB3-621D-4673-86A1-313C9B11B6A2}">
      <dgm:prSet/>
      <dgm:spPr/>
      <dgm:t>
        <a:bodyPr/>
        <a:lstStyle/>
        <a:p>
          <a:endParaRPr lang="en-PH" sz="2200"/>
        </a:p>
      </dgm:t>
    </dgm:pt>
    <dgm:pt modelId="{A63946B3-9B3E-423C-A86C-02EC9692BB05}" type="sibTrans" cxnId="{628A1CB3-621D-4673-86A1-313C9B11B6A2}">
      <dgm:prSet/>
      <dgm:spPr/>
      <dgm:t>
        <a:bodyPr/>
        <a:lstStyle/>
        <a:p>
          <a:endParaRPr lang="en-PH" sz="2200"/>
        </a:p>
      </dgm:t>
    </dgm:pt>
    <dgm:pt modelId="{9B4BF84B-F799-4C02-B0B3-EFC7DD6ED548}">
      <dgm:prSet phldrT="[Text]" custT="1"/>
      <dgm:spPr/>
      <dgm:t>
        <a:bodyPr/>
        <a:lstStyle/>
        <a:p>
          <a:r>
            <a:rPr lang="en-PH" sz="2200"/>
            <a:t>Fan blades</a:t>
          </a:r>
        </a:p>
      </dgm:t>
    </dgm:pt>
    <dgm:pt modelId="{A5872E8C-88AF-46EC-B40B-644B2E979103}" type="parTrans" cxnId="{B00C3002-153A-4D9A-96A0-E5AAC278D8A3}">
      <dgm:prSet/>
      <dgm:spPr/>
      <dgm:t>
        <a:bodyPr/>
        <a:lstStyle/>
        <a:p>
          <a:endParaRPr lang="en-PH" sz="2200"/>
        </a:p>
      </dgm:t>
    </dgm:pt>
    <dgm:pt modelId="{71C62E5B-B070-45CC-819E-9AB47EB03ECD}" type="sibTrans" cxnId="{B00C3002-153A-4D9A-96A0-E5AAC278D8A3}">
      <dgm:prSet/>
      <dgm:spPr/>
      <dgm:t>
        <a:bodyPr/>
        <a:lstStyle/>
        <a:p>
          <a:endParaRPr lang="en-PH" sz="2200"/>
        </a:p>
      </dgm:t>
    </dgm:pt>
    <dgm:pt modelId="{868B508E-1462-4C93-A2F3-0BBEF3EB8F28}" type="pres">
      <dgm:prSet presAssocID="{80B918DC-5466-4EFB-B3E7-63A50C86F244}" presName="diagram" presStyleCnt="0">
        <dgm:presLayoutVars>
          <dgm:dir/>
          <dgm:resizeHandles val="exact"/>
        </dgm:presLayoutVars>
      </dgm:prSet>
      <dgm:spPr/>
    </dgm:pt>
    <dgm:pt modelId="{10917AC0-54A3-4939-B935-B5D19BFF47D4}" type="pres">
      <dgm:prSet presAssocID="{5F8DCE88-5926-4BEA-8079-CFD7B8AFA701}" presName="node" presStyleLbl="node1" presStyleIdx="0" presStyleCnt="6">
        <dgm:presLayoutVars>
          <dgm:bulletEnabled val="1"/>
        </dgm:presLayoutVars>
      </dgm:prSet>
      <dgm:spPr/>
    </dgm:pt>
    <dgm:pt modelId="{8930DCE2-9DB0-40BA-A010-646E1B6E774C}" type="pres">
      <dgm:prSet presAssocID="{7B738823-5FE7-49F3-B31D-B948D1373904}" presName="sibTrans" presStyleCnt="0"/>
      <dgm:spPr/>
    </dgm:pt>
    <dgm:pt modelId="{EA9D256A-2457-49F1-ADDA-8E3C8DEE516A}" type="pres">
      <dgm:prSet presAssocID="{BA86EB94-6059-43B1-9BEB-3FC68C4979CB}" presName="node" presStyleLbl="node1" presStyleIdx="1" presStyleCnt="6">
        <dgm:presLayoutVars>
          <dgm:bulletEnabled val="1"/>
        </dgm:presLayoutVars>
      </dgm:prSet>
      <dgm:spPr/>
    </dgm:pt>
    <dgm:pt modelId="{8AF88FA2-DF51-46DA-A939-41AE64C12845}" type="pres">
      <dgm:prSet presAssocID="{4F8850A3-F8D9-419B-A78B-4182A94C7CA8}" presName="sibTrans" presStyleCnt="0"/>
      <dgm:spPr/>
    </dgm:pt>
    <dgm:pt modelId="{036D0C68-C827-45AB-86B0-47A0FCED019B}" type="pres">
      <dgm:prSet presAssocID="{75076341-3DA2-421C-8984-8E3FE8A51307}" presName="node" presStyleLbl="node1" presStyleIdx="2" presStyleCnt="6">
        <dgm:presLayoutVars>
          <dgm:bulletEnabled val="1"/>
        </dgm:presLayoutVars>
      </dgm:prSet>
      <dgm:spPr/>
    </dgm:pt>
    <dgm:pt modelId="{EC3309CD-85F3-4F91-8B39-A88C4785A3DE}" type="pres">
      <dgm:prSet presAssocID="{B1CAFBBE-CEF8-46B3-B120-0B2CE203147A}" presName="sibTrans" presStyleCnt="0"/>
      <dgm:spPr/>
    </dgm:pt>
    <dgm:pt modelId="{E270BE53-6784-4196-9EE3-1CCDC3527DE2}" type="pres">
      <dgm:prSet presAssocID="{1E699398-7BAD-47FD-8B88-EBC44C1A425E}" presName="node" presStyleLbl="node1" presStyleIdx="3" presStyleCnt="6">
        <dgm:presLayoutVars>
          <dgm:bulletEnabled val="1"/>
        </dgm:presLayoutVars>
      </dgm:prSet>
      <dgm:spPr/>
    </dgm:pt>
    <dgm:pt modelId="{A0F13091-82A3-46D4-96CC-C2B668393A57}" type="pres">
      <dgm:prSet presAssocID="{1B6BD1E1-EC1F-4368-9839-D24C04048240}" presName="sibTrans" presStyleCnt="0"/>
      <dgm:spPr/>
    </dgm:pt>
    <dgm:pt modelId="{8B7416CC-3D6D-46AA-8284-B7B13C25EB7D}" type="pres">
      <dgm:prSet presAssocID="{C600DDAC-2FEC-4671-87ED-DA3647AEC248}" presName="node" presStyleLbl="node1" presStyleIdx="4" presStyleCnt="6">
        <dgm:presLayoutVars>
          <dgm:bulletEnabled val="1"/>
        </dgm:presLayoutVars>
      </dgm:prSet>
      <dgm:spPr/>
    </dgm:pt>
    <dgm:pt modelId="{F9CDB2BF-84B9-4327-A108-0153DF6A5AB2}" type="pres">
      <dgm:prSet presAssocID="{A63946B3-9B3E-423C-A86C-02EC9692BB05}" presName="sibTrans" presStyleCnt="0"/>
      <dgm:spPr/>
    </dgm:pt>
    <dgm:pt modelId="{DCC73825-F12B-41F1-816B-7FC47D58E94D}" type="pres">
      <dgm:prSet presAssocID="{9B4BF84B-F799-4C02-B0B3-EFC7DD6ED548}" presName="node" presStyleLbl="node1" presStyleIdx="5" presStyleCnt="6">
        <dgm:presLayoutVars>
          <dgm:bulletEnabled val="1"/>
        </dgm:presLayoutVars>
      </dgm:prSet>
      <dgm:spPr/>
    </dgm:pt>
  </dgm:ptLst>
  <dgm:cxnLst>
    <dgm:cxn modelId="{B00C3002-153A-4D9A-96A0-E5AAC278D8A3}" srcId="{80B918DC-5466-4EFB-B3E7-63A50C86F244}" destId="{9B4BF84B-F799-4C02-B0B3-EFC7DD6ED548}" srcOrd="5" destOrd="0" parTransId="{A5872E8C-88AF-46EC-B40B-644B2E979103}" sibTransId="{71C62E5B-B070-45CC-819E-9AB47EB03ECD}"/>
    <dgm:cxn modelId="{CA6C4E2B-CE96-40D9-9EF9-24110ACCA950}" type="presOf" srcId="{5F8DCE88-5926-4BEA-8079-CFD7B8AFA701}" destId="{10917AC0-54A3-4939-B935-B5D19BFF47D4}" srcOrd="0" destOrd="0" presId="urn:microsoft.com/office/officeart/2005/8/layout/default"/>
    <dgm:cxn modelId="{A7AA723B-F2B3-4DBC-866E-EF5D76E37BAF}" srcId="{80B918DC-5466-4EFB-B3E7-63A50C86F244}" destId="{BA86EB94-6059-43B1-9BEB-3FC68C4979CB}" srcOrd="1" destOrd="0" parTransId="{BF384D6A-E0B9-4BC7-86CC-2CEA111D6B71}" sibTransId="{4F8850A3-F8D9-419B-A78B-4182A94C7CA8}"/>
    <dgm:cxn modelId="{2350B33B-B913-4DDC-B6B1-DF8F62E1876B}" type="presOf" srcId="{C600DDAC-2FEC-4671-87ED-DA3647AEC248}" destId="{8B7416CC-3D6D-46AA-8284-B7B13C25EB7D}" srcOrd="0" destOrd="0" presId="urn:microsoft.com/office/officeart/2005/8/layout/default"/>
    <dgm:cxn modelId="{CEA20564-15B2-44BA-871D-F3B40A495FCB}" type="presOf" srcId="{80B918DC-5466-4EFB-B3E7-63A50C86F244}" destId="{868B508E-1462-4C93-A2F3-0BBEF3EB8F28}" srcOrd="0" destOrd="0" presId="urn:microsoft.com/office/officeart/2005/8/layout/default"/>
    <dgm:cxn modelId="{91177751-7253-45F3-8C90-75ADEDC23D07}" srcId="{80B918DC-5466-4EFB-B3E7-63A50C86F244}" destId="{5F8DCE88-5926-4BEA-8079-CFD7B8AFA701}" srcOrd="0" destOrd="0" parTransId="{AC654C9A-5678-48D9-A968-D1FB7D798FE2}" sibTransId="{7B738823-5FE7-49F3-B31D-B948D1373904}"/>
    <dgm:cxn modelId="{DF3DFC81-EE6B-4EA8-B543-B89D3D936A8B}" srcId="{80B918DC-5466-4EFB-B3E7-63A50C86F244}" destId="{75076341-3DA2-421C-8984-8E3FE8A51307}" srcOrd="2" destOrd="0" parTransId="{9375BD05-3510-4849-9313-DD9EA4804132}" sibTransId="{B1CAFBBE-CEF8-46B3-B120-0B2CE203147A}"/>
    <dgm:cxn modelId="{D21ABA90-8827-4204-9EF3-94854E653543}" type="presOf" srcId="{75076341-3DA2-421C-8984-8E3FE8A51307}" destId="{036D0C68-C827-45AB-86B0-47A0FCED019B}" srcOrd="0" destOrd="0" presId="urn:microsoft.com/office/officeart/2005/8/layout/default"/>
    <dgm:cxn modelId="{2B06DCAC-96F8-48B4-B5F8-081A583C6F9A}" srcId="{80B918DC-5466-4EFB-B3E7-63A50C86F244}" destId="{1E699398-7BAD-47FD-8B88-EBC44C1A425E}" srcOrd="3" destOrd="0" parTransId="{874270D1-ADC3-4350-A987-901C9C09A307}" sibTransId="{1B6BD1E1-EC1F-4368-9839-D24C04048240}"/>
    <dgm:cxn modelId="{628A1CB3-621D-4673-86A1-313C9B11B6A2}" srcId="{80B918DC-5466-4EFB-B3E7-63A50C86F244}" destId="{C600DDAC-2FEC-4671-87ED-DA3647AEC248}" srcOrd="4" destOrd="0" parTransId="{F0D96B53-887E-4DD6-AFB3-D9D00196D006}" sibTransId="{A63946B3-9B3E-423C-A86C-02EC9692BB05}"/>
    <dgm:cxn modelId="{6FA8C5CD-FC23-489E-8845-4A06402B0130}" type="presOf" srcId="{1E699398-7BAD-47FD-8B88-EBC44C1A425E}" destId="{E270BE53-6784-4196-9EE3-1CCDC3527DE2}" srcOrd="0" destOrd="0" presId="urn:microsoft.com/office/officeart/2005/8/layout/default"/>
    <dgm:cxn modelId="{6D1343CF-64DB-4CD2-AFDF-9149978F9772}" type="presOf" srcId="{BA86EB94-6059-43B1-9BEB-3FC68C4979CB}" destId="{EA9D256A-2457-49F1-ADDA-8E3C8DEE516A}" srcOrd="0" destOrd="0" presId="urn:microsoft.com/office/officeart/2005/8/layout/default"/>
    <dgm:cxn modelId="{EADF9BF7-A8ED-484A-99D9-DAC2824C3C80}" type="presOf" srcId="{9B4BF84B-F799-4C02-B0B3-EFC7DD6ED548}" destId="{DCC73825-F12B-41F1-816B-7FC47D58E94D}" srcOrd="0" destOrd="0" presId="urn:microsoft.com/office/officeart/2005/8/layout/default"/>
    <dgm:cxn modelId="{0EFEB80D-6343-42AA-AB38-3E985C1F72DE}" type="presParOf" srcId="{868B508E-1462-4C93-A2F3-0BBEF3EB8F28}" destId="{10917AC0-54A3-4939-B935-B5D19BFF47D4}" srcOrd="0" destOrd="0" presId="urn:microsoft.com/office/officeart/2005/8/layout/default"/>
    <dgm:cxn modelId="{A8DA99D9-8094-4082-9748-F3432BFA2FF4}" type="presParOf" srcId="{868B508E-1462-4C93-A2F3-0BBEF3EB8F28}" destId="{8930DCE2-9DB0-40BA-A010-646E1B6E774C}" srcOrd="1" destOrd="0" presId="urn:microsoft.com/office/officeart/2005/8/layout/default"/>
    <dgm:cxn modelId="{6F0F1D92-0EE6-403B-9BAD-EF0B96AA25AB}" type="presParOf" srcId="{868B508E-1462-4C93-A2F3-0BBEF3EB8F28}" destId="{EA9D256A-2457-49F1-ADDA-8E3C8DEE516A}" srcOrd="2" destOrd="0" presId="urn:microsoft.com/office/officeart/2005/8/layout/default"/>
    <dgm:cxn modelId="{54B16441-68BF-47D4-8F90-66E1FC1DF0FD}" type="presParOf" srcId="{868B508E-1462-4C93-A2F3-0BBEF3EB8F28}" destId="{8AF88FA2-DF51-46DA-A939-41AE64C12845}" srcOrd="3" destOrd="0" presId="urn:microsoft.com/office/officeart/2005/8/layout/default"/>
    <dgm:cxn modelId="{EB5C5944-A1B5-4427-91CE-7D47B421B111}" type="presParOf" srcId="{868B508E-1462-4C93-A2F3-0BBEF3EB8F28}" destId="{036D0C68-C827-45AB-86B0-47A0FCED019B}" srcOrd="4" destOrd="0" presId="urn:microsoft.com/office/officeart/2005/8/layout/default"/>
    <dgm:cxn modelId="{225D1136-E797-4F3B-8FF4-71FAF1786793}" type="presParOf" srcId="{868B508E-1462-4C93-A2F3-0BBEF3EB8F28}" destId="{EC3309CD-85F3-4F91-8B39-A88C4785A3DE}" srcOrd="5" destOrd="0" presId="urn:microsoft.com/office/officeart/2005/8/layout/default"/>
    <dgm:cxn modelId="{6FE30C94-783A-4919-9AB9-E2949C3E1651}" type="presParOf" srcId="{868B508E-1462-4C93-A2F3-0BBEF3EB8F28}" destId="{E270BE53-6784-4196-9EE3-1CCDC3527DE2}" srcOrd="6" destOrd="0" presId="urn:microsoft.com/office/officeart/2005/8/layout/default"/>
    <dgm:cxn modelId="{59F7A05A-A32D-4E40-9ED2-8E9D63EAF856}" type="presParOf" srcId="{868B508E-1462-4C93-A2F3-0BBEF3EB8F28}" destId="{A0F13091-82A3-46D4-96CC-C2B668393A57}" srcOrd="7" destOrd="0" presId="urn:microsoft.com/office/officeart/2005/8/layout/default"/>
    <dgm:cxn modelId="{3527BE40-BDC4-45EE-8248-C386EC55EF81}" type="presParOf" srcId="{868B508E-1462-4C93-A2F3-0BBEF3EB8F28}" destId="{8B7416CC-3D6D-46AA-8284-B7B13C25EB7D}" srcOrd="8" destOrd="0" presId="urn:microsoft.com/office/officeart/2005/8/layout/default"/>
    <dgm:cxn modelId="{0510A8D7-D8C1-4673-B446-2B2E48180731}" type="presParOf" srcId="{868B508E-1462-4C93-A2F3-0BBEF3EB8F28}" destId="{F9CDB2BF-84B9-4327-A108-0153DF6A5AB2}" srcOrd="9" destOrd="0" presId="urn:microsoft.com/office/officeart/2005/8/layout/default"/>
    <dgm:cxn modelId="{A80E6EBB-DD85-494B-92F1-FD40127094DD}" type="presParOf" srcId="{868B508E-1462-4C93-A2F3-0BBEF3EB8F28}" destId="{DCC73825-F12B-41F1-816B-7FC47D58E94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83C2FF9-91BF-4B8C-A8C4-F4B99D29A03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F0A370A4-A929-4D63-945B-75B8A1AF83FD}">
      <dgm:prSet phldrT="[Text]" custT="1"/>
      <dgm:spPr/>
      <dgm:t>
        <a:bodyPr/>
        <a:lstStyle/>
        <a:p>
          <a:r>
            <a:rPr lang="en-PH" sz="2200"/>
            <a:t>Poor work design</a:t>
          </a:r>
        </a:p>
      </dgm:t>
    </dgm:pt>
    <dgm:pt modelId="{A9EDFB5C-F6F2-48E5-9465-7147DA95A4E2}" type="parTrans" cxnId="{CDF809FB-DD07-411A-9B6C-D9C11D387432}">
      <dgm:prSet/>
      <dgm:spPr/>
      <dgm:t>
        <a:bodyPr/>
        <a:lstStyle/>
        <a:p>
          <a:endParaRPr lang="en-PH" sz="2200"/>
        </a:p>
      </dgm:t>
    </dgm:pt>
    <dgm:pt modelId="{29C0415B-1BF9-436C-AC5D-F43EA1DD4528}" type="sibTrans" cxnId="{CDF809FB-DD07-411A-9B6C-D9C11D387432}">
      <dgm:prSet/>
      <dgm:spPr/>
      <dgm:t>
        <a:bodyPr/>
        <a:lstStyle/>
        <a:p>
          <a:endParaRPr lang="en-PH" sz="2200"/>
        </a:p>
      </dgm:t>
    </dgm:pt>
    <dgm:pt modelId="{B2777702-05F8-4C0F-9C92-DB3677CFD9AD}">
      <dgm:prSet phldrT="[Text]" custT="1"/>
      <dgm:spPr/>
      <dgm:t>
        <a:bodyPr/>
        <a:lstStyle/>
        <a:p>
          <a:r>
            <a:rPr lang="en-PH" sz="2200"/>
            <a:t>Poor workplace environment design</a:t>
          </a:r>
        </a:p>
      </dgm:t>
    </dgm:pt>
    <dgm:pt modelId="{4DF5C075-FFEC-4A1E-AF6E-F5991C115A03}" type="parTrans" cxnId="{95ACD2E7-C864-4FA2-A383-DE4755515E30}">
      <dgm:prSet/>
      <dgm:spPr/>
      <dgm:t>
        <a:bodyPr/>
        <a:lstStyle/>
        <a:p>
          <a:endParaRPr lang="en-PH" sz="2200"/>
        </a:p>
      </dgm:t>
    </dgm:pt>
    <dgm:pt modelId="{2B8C1464-1312-41C9-A3F1-D30090E46846}" type="sibTrans" cxnId="{95ACD2E7-C864-4FA2-A383-DE4755515E30}">
      <dgm:prSet/>
      <dgm:spPr/>
      <dgm:t>
        <a:bodyPr/>
        <a:lstStyle/>
        <a:p>
          <a:endParaRPr lang="en-PH" sz="2200"/>
        </a:p>
      </dgm:t>
    </dgm:pt>
    <dgm:pt modelId="{7FAD23E2-F503-443B-AC2C-39F77B0D9353}">
      <dgm:prSet phldrT="[Text]" custT="1"/>
      <dgm:spPr/>
      <dgm:t>
        <a:bodyPr/>
        <a:lstStyle/>
        <a:p>
          <a:r>
            <a:rPr lang="en-PH" sz="2200"/>
            <a:t>Inappropriate systems and procedures</a:t>
          </a:r>
        </a:p>
      </dgm:t>
    </dgm:pt>
    <dgm:pt modelId="{53AB16F0-C9B3-414B-AADE-2CD263A1DE61}" type="parTrans" cxnId="{D94EC029-9DD2-4D45-B9F0-FE94864B01D1}">
      <dgm:prSet/>
      <dgm:spPr/>
      <dgm:t>
        <a:bodyPr/>
        <a:lstStyle/>
        <a:p>
          <a:endParaRPr lang="en-PH" sz="2200"/>
        </a:p>
      </dgm:t>
    </dgm:pt>
    <dgm:pt modelId="{6E8187B7-61A5-421F-B5D0-9FA9D812D58D}" type="sibTrans" cxnId="{D94EC029-9DD2-4D45-B9F0-FE94864B01D1}">
      <dgm:prSet/>
      <dgm:spPr/>
      <dgm:t>
        <a:bodyPr/>
        <a:lstStyle/>
        <a:p>
          <a:endParaRPr lang="en-PH" sz="2200"/>
        </a:p>
      </dgm:t>
    </dgm:pt>
    <dgm:pt modelId="{47278387-E11D-47A6-B64F-9EF928D6A417}">
      <dgm:prSet phldrT="[Text]" custT="1"/>
      <dgm:spPr/>
      <dgm:t>
        <a:bodyPr/>
        <a:lstStyle/>
        <a:p>
          <a:r>
            <a:rPr lang="en-PH" sz="2200"/>
            <a:t>Inappropriate human behaviour and work practice</a:t>
          </a:r>
        </a:p>
      </dgm:t>
    </dgm:pt>
    <dgm:pt modelId="{02A78D90-2822-4635-AFBB-FA27287A140A}" type="parTrans" cxnId="{10AC5CB1-EDBD-4D0F-95AA-16750EA432D3}">
      <dgm:prSet/>
      <dgm:spPr/>
      <dgm:t>
        <a:bodyPr/>
        <a:lstStyle/>
        <a:p>
          <a:endParaRPr lang="en-PH" sz="2200"/>
        </a:p>
      </dgm:t>
    </dgm:pt>
    <dgm:pt modelId="{127571B2-FEF1-49A0-8726-7688B14C943A}" type="sibTrans" cxnId="{10AC5CB1-EDBD-4D0F-95AA-16750EA432D3}">
      <dgm:prSet/>
      <dgm:spPr/>
      <dgm:t>
        <a:bodyPr/>
        <a:lstStyle/>
        <a:p>
          <a:endParaRPr lang="en-PH" sz="2200"/>
        </a:p>
      </dgm:t>
    </dgm:pt>
    <dgm:pt modelId="{69BE8385-800F-48A3-97A0-E774362324C5}" type="pres">
      <dgm:prSet presAssocID="{283C2FF9-91BF-4B8C-A8C4-F4B99D29A030}" presName="diagram" presStyleCnt="0">
        <dgm:presLayoutVars>
          <dgm:dir/>
          <dgm:resizeHandles val="exact"/>
        </dgm:presLayoutVars>
      </dgm:prSet>
      <dgm:spPr/>
    </dgm:pt>
    <dgm:pt modelId="{FC358B8F-74C8-4307-BDE1-C7FBD5CE8497}" type="pres">
      <dgm:prSet presAssocID="{F0A370A4-A929-4D63-945B-75B8A1AF83FD}" presName="node" presStyleLbl="node1" presStyleIdx="0" presStyleCnt="4">
        <dgm:presLayoutVars>
          <dgm:bulletEnabled val="1"/>
        </dgm:presLayoutVars>
      </dgm:prSet>
      <dgm:spPr/>
    </dgm:pt>
    <dgm:pt modelId="{A398A225-E35F-478A-9EDC-68889E331461}" type="pres">
      <dgm:prSet presAssocID="{29C0415B-1BF9-436C-AC5D-F43EA1DD4528}" presName="sibTrans" presStyleCnt="0"/>
      <dgm:spPr/>
    </dgm:pt>
    <dgm:pt modelId="{F3D13309-ED66-4292-9D4E-1EC035B421C9}" type="pres">
      <dgm:prSet presAssocID="{B2777702-05F8-4C0F-9C92-DB3677CFD9AD}" presName="node" presStyleLbl="node1" presStyleIdx="1" presStyleCnt="4">
        <dgm:presLayoutVars>
          <dgm:bulletEnabled val="1"/>
        </dgm:presLayoutVars>
      </dgm:prSet>
      <dgm:spPr/>
    </dgm:pt>
    <dgm:pt modelId="{52081DA8-F496-4268-9A17-AAD710B21E79}" type="pres">
      <dgm:prSet presAssocID="{2B8C1464-1312-41C9-A3F1-D30090E46846}" presName="sibTrans" presStyleCnt="0"/>
      <dgm:spPr/>
    </dgm:pt>
    <dgm:pt modelId="{BC0C458C-BE55-4C93-A9DB-316431FFF883}" type="pres">
      <dgm:prSet presAssocID="{7FAD23E2-F503-443B-AC2C-39F77B0D9353}" presName="node" presStyleLbl="node1" presStyleIdx="2" presStyleCnt="4">
        <dgm:presLayoutVars>
          <dgm:bulletEnabled val="1"/>
        </dgm:presLayoutVars>
      </dgm:prSet>
      <dgm:spPr/>
    </dgm:pt>
    <dgm:pt modelId="{45A4A535-EC6C-4B89-A177-8824CF099FCA}" type="pres">
      <dgm:prSet presAssocID="{6E8187B7-61A5-421F-B5D0-9FA9D812D58D}" presName="sibTrans" presStyleCnt="0"/>
      <dgm:spPr/>
    </dgm:pt>
    <dgm:pt modelId="{C6647912-822D-4811-8511-F2B4736ABBB6}" type="pres">
      <dgm:prSet presAssocID="{47278387-E11D-47A6-B64F-9EF928D6A417}" presName="node" presStyleLbl="node1" presStyleIdx="3" presStyleCnt="4">
        <dgm:presLayoutVars>
          <dgm:bulletEnabled val="1"/>
        </dgm:presLayoutVars>
      </dgm:prSet>
      <dgm:spPr/>
    </dgm:pt>
  </dgm:ptLst>
  <dgm:cxnLst>
    <dgm:cxn modelId="{D94EC029-9DD2-4D45-B9F0-FE94864B01D1}" srcId="{283C2FF9-91BF-4B8C-A8C4-F4B99D29A030}" destId="{7FAD23E2-F503-443B-AC2C-39F77B0D9353}" srcOrd="2" destOrd="0" parTransId="{53AB16F0-C9B3-414B-AADE-2CD263A1DE61}" sibTransId="{6E8187B7-61A5-421F-B5D0-9FA9D812D58D}"/>
    <dgm:cxn modelId="{827D8A2F-433B-44FE-9CA1-C6EC53C480E7}" type="presOf" srcId="{F0A370A4-A929-4D63-945B-75B8A1AF83FD}" destId="{FC358B8F-74C8-4307-BDE1-C7FBD5CE8497}" srcOrd="0" destOrd="0" presId="urn:microsoft.com/office/officeart/2005/8/layout/default"/>
    <dgm:cxn modelId="{34496D66-0E80-4C1E-8D5F-82BEA7F5235C}" type="presOf" srcId="{7FAD23E2-F503-443B-AC2C-39F77B0D9353}" destId="{BC0C458C-BE55-4C93-A9DB-316431FFF883}" srcOrd="0" destOrd="0" presId="urn:microsoft.com/office/officeart/2005/8/layout/default"/>
    <dgm:cxn modelId="{CD5B3054-7B9E-464A-9850-99D7E408FF25}" type="presOf" srcId="{47278387-E11D-47A6-B64F-9EF928D6A417}" destId="{C6647912-822D-4811-8511-F2B4736ABBB6}" srcOrd="0" destOrd="0" presId="urn:microsoft.com/office/officeart/2005/8/layout/default"/>
    <dgm:cxn modelId="{10AC5CB1-EDBD-4D0F-95AA-16750EA432D3}" srcId="{283C2FF9-91BF-4B8C-A8C4-F4B99D29A030}" destId="{47278387-E11D-47A6-B64F-9EF928D6A417}" srcOrd="3" destOrd="0" parTransId="{02A78D90-2822-4635-AFBB-FA27287A140A}" sibTransId="{127571B2-FEF1-49A0-8726-7688B14C943A}"/>
    <dgm:cxn modelId="{34086CB5-0C9A-4DC2-BA95-D353B94B8054}" type="presOf" srcId="{B2777702-05F8-4C0F-9C92-DB3677CFD9AD}" destId="{F3D13309-ED66-4292-9D4E-1EC035B421C9}" srcOrd="0" destOrd="0" presId="urn:microsoft.com/office/officeart/2005/8/layout/default"/>
    <dgm:cxn modelId="{6C7C57D2-D961-4224-8A65-0F191E974A55}" type="presOf" srcId="{283C2FF9-91BF-4B8C-A8C4-F4B99D29A030}" destId="{69BE8385-800F-48A3-97A0-E774362324C5}" srcOrd="0" destOrd="0" presId="urn:microsoft.com/office/officeart/2005/8/layout/default"/>
    <dgm:cxn modelId="{95ACD2E7-C864-4FA2-A383-DE4755515E30}" srcId="{283C2FF9-91BF-4B8C-A8C4-F4B99D29A030}" destId="{B2777702-05F8-4C0F-9C92-DB3677CFD9AD}" srcOrd="1" destOrd="0" parTransId="{4DF5C075-FFEC-4A1E-AF6E-F5991C115A03}" sibTransId="{2B8C1464-1312-41C9-A3F1-D30090E46846}"/>
    <dgm:cxn modelId="{CDF809FB-DD07-411A-9B6C-D9C11D387432}" srcId="{283C2FF9-91BF-4B8C-A8C4-F4B99D29A030}" destId="{F0A370A4-A929-4D63-945B-75B8A1AF83FD}" srcOrd="0" destOrd="0" parTransId="{A9EDFB5C-F6F2-48E5-9465-7147DA95A4E2}" sibTransId="{29C0415B-1BF9-436C-AC5D-F43EA1DD4528}"/>
    <dgm:cxn modelId="{136E6402-4E39-4630-9705-FD9FA3423999}" type="presParOf" srcId="{69BE8385-800F-48A3-97A0-E774362324C5}" destId="{FC358B8F-74C8-4307-BDE1-C7FBD5CE8497}" srcOrd="0" destOrd="0" presId="urn:microsoft.com/office/officeart/2005/8/layout/default"/>
    <dgm:cxn modelId="{A041F702-3401-4359-A30D-657759F7C476}" type="presParOf" srcId="{69BE8385-800F-48A3-97A0-E774362324C5}" destId="{A398A225-E35F-478A-9EDC-68889E331461}" srcOrd="1" destOrd="0" presId="urn:microsoft.com/office/officeart/2005/8/layout/default"/>
    <dgm:cxn modelId="{B3C966DB-CCC8-4269-B6EB-CB490454E773}" type="presParOf" srcId="{69BE8385-800F-48A3-97A0-E774362324C5}" destId="{F3D13309-ED66-4292-9D4E-1EC035B421C9}" srcOrd="2" destOrd="0" presId="urn:microsoft.com/office/officeart/2005/8/layout/default"/>
    <dgm:cxn modelId="{5B1A5B18-5E2B-4F06-98B0-985E47F88182}" type="presParOf" srcId="{69BE8385-800F-48A3-97A0-E774362324C5}" destId="{52081DA8-F496-4268-9A17-AAD710B21E79}" srcOrd="3" destOrd="0" presId="urn:microsoft.com/office/officeart/2005/8/layout/default"/>
    <dgm:cxn modelId="{F2B7D391-2325-41E1-A40A-BDA9AB08CD38}" type="presParOf" srcId="{69BE8385-800F-48A3-97A0-E774362324C5}" destId="{BC0C458C-BE55-4C93-A9DB-316431FFF883}" srcOrd="4" destOrd="0" presId="urn:microsoft.com/office/officeart/2005/8/layout/default"/>
    <dgm:cxn modelId="{4D436589-01FF-4D54-8B9A-5D53F5A62DFD}" type="presParOf" srcId="{69BE8385-800F-48A3-97A0-E774362324C5}" destId="{45A4A535-EC6C-4B89-A177-8824CF099FCA}" srcOrd="5" destOrd="0" presId="urn:microsoft.com/office/officeart/2005/8/layout/default"/>
    <dgm:cxn modelId="{96A2DEDE-D82A-41CF-B837-088BA5D07E30}" type="presParOf" srcId="{69BE8385-800F-48A3-97A0-E774362324C5}" destId="{C6647912-822D-4811-8511-F2B4736ABBB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83C2FF9-91BF-4B8C-A8C4-F4B99D29A03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F0A370A4-A929-4D63-945B-75B8A1AF83FD}">
      <dgm:prSet phldrT="[Text]" custT="1"/>
      <dgm:spPr/>
      <dgm:t>
        <a:bodyPr/>
        <a:lstStyle/>
        <a:p>
          <a:r>
            <a:rPr lang="en-PH" sz="2200"/>
            <a:t>Psychosocial hazards</a:t>
          </a:r>
        </a:p>
      </dgm:t>
    </dgm:pt>
    <dgm:pt modelId="{A9EDFB5C-F6F2-48E5-9465-7147DA95A4E2}" type="parTrans" cxnId="{CDF809FB-DD07-411A-9B6C-D9C11D387432}">
      <dgm:prSet/>
      <dgm:spPr/>
      <dgm:t>
        <a:bodyPr/>
        <a:lstStyle/>
        <a:p>
          <a:endParaRPr lang="en-PH" sz="2200"/>
        </a:p>
      </dgm:t>
    </dgm:pt>
    <dgm:pt modelId="{29C0415B-1BF9-436C-AC5D-F43EA1DD4528}" type="sibTrans" cxnId="{CDF809FB-DD07-411A-9B6C-D9C11D387432}">
      <dgm:prSet/>
      <dgm:spPr/>
      <dgm:t>
        <a:bodyPr/>
        <a:lstStyle/>
        <a:p>
          <a:endParaRPr lang="en-PH" sz="2200"/>
        </a:p>
      </dgm:t>
    </dgm:pt>
    <dgm:pt modelId="{07709436-2E1F-47BA-B353-495002681AF0}">
      <dgm:prSet phldrT="[Text]" custT="1"/>
      <dgm:spPr/>
      <dgm:t>
        <a:bodyPr/>
        <a:lstStyle/>
        <a:p>
          <a:r>
            <a:rPr lang="en-PH" sz="2200"/>
            <a:t>Physical hazards</a:t>
          </a:r>
        </a:p>
      </dgm:t>
    </dgm:pt>
    <dgm:pt modelId="{3878D9D9-A683-49F4-BE0E-539BDF9FC62A}" type="parTrans" cxnId="{79B90914-CFCB-4836-AB5A-D5EA9BD3C5BB}">
      <dgm:prSet/>
      <dgm:spPr/>
      <dgm:t>
        <a:bodyPr/>
        <a:lstStyle/>
        <a:p>
          <a:endParaRPr lang="en-PH" sz="2200"/>
        </a:p>
      </dgm:t>
    </dgm:pt>
    <dgm:pt modelId="{A0949695-F3D2-4BB2-93AC-141439791500}" type="sibTrans" cxnId="{79B90914-CFCB-4836-AB5A-D5EA9BD3C5BB}">
      <dgm:prSet/>
      <dgm:spPr/>
      <dgm:t>
        <a:bodyPr/>
        <a:lstStyle/>
        <a:p>
          <a:endParaRPr lang="en-PH" sz="2200"/>
        </a:p>
      </dgm:t>
    </dgm:pt>
    <dgm:pt modelId="{D28B8FE6-AB91-49BE-8521-18CE3BAF9F16}">
      <dgm:prSet phldrT="[Text]" custT="1"/>
      <dgm:spPr/>
      <dgm:t>
        <a:bodyPr/>
        <a:lstStyle/>
        <a:p>
          <a:r>
            <a:rPr lang="en-PH" sz="2200"/>
            <a:t>Chemical hazards</a:t>
          </a:r>
        </a:p>
      </dgm:t>
    </dgm:pt>
    <dgm:pt modelId="{A8A77E1E-C853-4617-9750-B5A23A34712E}" type="parTrans" cxnId="{6315C27F-F4E5-4C22-8145-CADE45AEB236}">
      <dgm:prSet/>
      <dgm:spPr/>
      <dgm:t>
        <a:bodyPr/>
        <a:lstStyle/>
        <a:p>
          <a:endParaRPr lang="en-PH" sz="2200"/>
        </a:p>
      </dgm:t>
    </dgm:pt>
    <dgm:pt modelId="{E2C378AC-78FC-42FC-B20F-049DFCFE8822}" type="sibTrans" cxnId="{6315C27F-F4E5-4C22-8145-CADE45AEB236}">
      <dgm:prSet/>
      <dgm:spPr/>
      <dgm:t>
        <a:bodyPr/>
        <a:lstStyle/>
        <a:p>
          <a:endParaRPr lang="en-PH" sz="2200"/>
        </a:p>
      </dgm:t>
    </dgm:pt>
    <dgm:pt modelId="{42C07D62-369C-4208-A45B-C4B9C67137CE}">
      <dgm:prSet phldrT="[Text]" custT="1"/>
      <dgm:spPr/>
      <dgm:t>
        <a:bodyPr/>
        <a:lstStyle/>
        <a:p>
          <a:r>
            <a:rPr lang="en-PH" sz="2200"/>
            <a:t>Ergonomic hazards</a:t>
          </a:r>
        </a:p>
      </dgm:t>
    </dgm:pt>
    <dgm:pt modelId="{5BAC1F9E-EADB-4D0D-B9BC-CEC887BE8644}" type="parTrans" cxnId="{4F6AF4B9-08CC-4905-A4C9-B186D406A052}">
      <dgm:prSet/>
      <dgm:spPr/>
      <dgm:t>
        <a:bodyPr/>
        <a:lstStyle/>
        <a:p>
          <a:endParaRPr lang="en-PH" sz="2200"/>
        </a:p>
      </dgm:t>
    </dgm:pt>
    <dgm:pt modelId="{776AB114-8AD7-4DDA-AC1C-61CC9F294A74}" type="sibTrans" cxnId="{4F6AF4B9-08CC-4905-A4C9-B186D406A052}">
      <dgm:prSet/>
      <dgm:spPr/>
      <dgm:t>
        <a:bodyPr/>
        <a:lstStyle/>
        <a:p>
          <a:endParaRPr lang="en-PH" sz="2200"/>
        </a:p>
      </dgm:t>
    </dgm:pt>
    <dgm:pt modelId="{AECFF6CB-7967-45FF-ACCB-B89806B668A0}">
      <dgm:prSet phldrT="[Text]" custT="1"/>
      <dgm:spPr/>
      <dgm:t>
        <a:bodyPr/>
        <a:lstStyle/>
        <a:p>
          <a:r>
            <a:rPr lang="en-PH" sz="2200"/>
            <a:t>Biological hazards</a:t>
          </a:r>
        </a:p>
      </dgm:t>
    </dgm:pt>
    <dgm:pt modelId="{917001ED-9217-43FD-A797-2DEDF1745320}" type="parTrans" cxnId="{A0E930B0-FA58-4EB8-A1A9-515789D1AAA0}">
      <dgm:prSet/>
      <dgm:spPr/>
      <dgm:t>
        <a:bodyPr/>
        <a:lstStyle/>
        <a:p>
          <a:endParaRPr lang="en-PH" sz="2200"/>
        </a:p>
      </dgm:t>
    </dgm:pt>
    <dgm:pt modelId="{C2C55D63-1955-4839-81BE-891DA734F971}" type="sibTrans" cxnId="{A0E930B0-FA58-4EB8-A1A9-515789D1AAA0}">
      <dgm:prSet/>
      <dgm:spPr/>
      <dgm:t>
        <a:bodyPr/>
        <a:lstStyle/>
        <a:p>
          <a:endParaRPr lang="en-PH" sz="2200"/>
        </a:p>
      </dgm:t>
    </dgm:pt>
    <dgm:pt modelId="{69BE8385-800F-48A3-97A0-E774362324C5}" type="pres">
      <dgm:prSet presAssocID="{283C2FF9-91BF-4B8C-A8C4-F4B99D29A030}" presName="diagram" presStyleCnt="0">
        <dgm:presLayoutVars>
          <dgm:dir/>
          <dgm:resizeHandles val="exact"/>
        </dgm:presLayoutVars>
      </dgm:prSet>
      <dgm:spPr/>
    </dgm:pt>
    <dgm:pt modelId="{FC358B8F-74C8-4307-BDE1-C7FBD5CE8497}" type="pres">
      <dgm:prSet presAssocID="{F0A370A4-A929-4D63-945B-75B8A1AF83FD}" presName="node" presStyleLbl="node1" presStyleIdx="0" presStyleCnt="5">
        <dgm:presLayoutVars>
          <dgm:bulletEnabled val="1"/>
        </dgm:presLayoutVars>
      </dgm:prSet>
      <dgm:spPr/>
    </dgm:pt>
    <dgm:pt modelId="{66E038ED-C7B2-49A3-8675-43272FE1FFB3}" type="pres">
      <dgm:prSet presAssocID="{29C0415B-1BF9-436C-AC5D-F43EA1DD4528}" presName="sibTrans" presStyleCnt="0"/>
      <dgm:spPr/>
    </dgm:pt>
    <dgm:pt modelId="{0BDE8B5B-EB1D-4C69-A29E-53BFADD4942E}" type="pres">
      <dgm:prSet presAssocID="{07709436-2E1F-47BA-B353-495002681AF0}" presName="node" presStyleLbl="node1" presStyleIdx="1" presStyleCnt="5">
        <dgm:presLayoutVars>
          <dgm:bulletEnabled val="1"/>
        </dgm:presLayoutVars>
      </dgm:prSet>
      <dgm:spPr/>
    </dgm:pt>
    <dgm:pt modelId="{67C0537F-551B-4E49-8C94-6BC429376845}" type="pres">
      <dgm:prSet presAssocID="{A0949695-F3D2-4BB2-93AC-141439791500}" presName="sibTrans" presStyleCnt="0"/>
      <dgm:spPr/>
    </dgm:pt>
    <dgm:pt modelId="{C2F0F2CD-0F4A-49A5-A187-AAC3053F21B5}" type="pres">
      <dgm:prSet presAssocID="{D28B8FE6-AB91-49BE-8521-18CE3BAF9F16}" presName="node" presStyleLbl="node1" presStyleIdx="2" presStyleCnt="5">
        <dgm:presLayoutVars>
          <dgm:bulletEnabled val="1"/>
        </dgm:presLayoutVars>
      </dgm:prSet>
      <dgm:spPr/>
    </dgm:pt>
    <dgm:pt modelId="{C71766DA-75B1-403C-B37B-EC632FBE46EF}" type="pres">
      <dgm:prSet presAssocID="{E2C378AC-78FC-42FC-B20F-049DFCFE8822}" presName="sibTrans" presStyleCnt="0"/>
      <dgm:spPr/>
    </dgm:pt>
    <dgm:pt modelId="{7D433EEA-8656-4739-83DD-9A1B94E74C41}" type="pres">
      <dgm:prSet presAssocID="{42C07D62-369C-4208-A45B-C4B9C67137CE}" presName="node" presStyleLbl="node1" presStyleIdx="3" presStyleCnt="5">
        <dgm:presLayoutVars>
          <dgm:bulletEnabled val="1"/>
        </dgm:presLayoutVars>
      </dgm:prSet>
      <dgm:spPr/>
    </dgm:pt>
    <dgm:pt modelId="{51821E2D-7920-4634-BA8A-D00BD7FEB845}" type="pres">
      <dgm:prSet presAssocID="{776AB114-8AD7-4DDA-AC1C-61CC9F294A74}" presName="sibTrans" presStyleCnt="0"/>
      <dgm:spPr/>
    </dgm:pt>
    <dgm:pt modelId="{4B90F0C7-CE3F-4EBD-A14A-D0394022AC0E}" type="pres">
      <dgm:prSet presAssocID="{AECFF6CB-7967-45FF-ACCB-B89806B668A0}" presName="node" presStyleLbl="node1" presStyleIdx="4" presStyleCnt="5">
        <dgm:presLayoutVars>
          <dgm:bulletEnabled val="1"/>
        </dgm:presLayoutVars>
      </dgm:prSet>
      <dgm:spPr/>
    </dgm:pt>
  </dgm:ptLst>
  <dgm:cxnLst>
    <dgm:cxn modelId="{6358DC01-2A3C-470B-BAA9-1E13D8082EFD}" type="presOf" srcId="{AECFF6CB-7967-45FF-ACCB-B89806B668A0}" destId="{4B90F0C7-CE3F-4EBD-A14A-D0394022AC0E}" srcOrd="0" destOrd="0" presId="urn:microsoft.com/office/officeart/2005/8/layout/default"/>
    <dgm:cxn modelId="{04801907-4D5F-4763-8234-B04DD5956C25}" type="presOf" srcId="{D28B8FE6-AB91-49BE-8521-18CE3BAF9F16}" destId="{C2F0F2CD-0F4A-49A5-A187-AAC3053F21B5}" srcOrd="0" destOrd="0" presId="urn:microsoft.com/office/officeart/2005/8/layout/default"/>
    <dgm:cxn modelId="{79B90914-CFCB-4836-AB5A-D5EA9BD3C5BB}" srcId="{283C2FF9-91BF-4B8C-A8C4-F4B99D29A030}" destId="{07709436-2E1F-47BA-B353-495002681AF0}" srcOrd="1" destOrd="0" parTransId="{3878D9D9-A683-49F4-BE0E-539BDF9FC62A}" sibTransId="{A0949695-F3D2-4BB2-93AC-141439791500}"/>
    <dgm:cxn modelId="{827D8A2F-433B-44FE-9CA1-C6EC53C480E7}" type="presOf" srcId="{F0A370A4-A929-4D63-945B-75B8A1AF83FD}" destId="{FC358B8F-74C8-4307-BDE1-C7FBD5CE8497}" srcOrd="0" destOrd="0" presId="urn:microsoft.com/office/officeart/2005/8/layout/default"/>
    <dgm:cxn modelId="{6315C27F-F4E5-4C22-8145-CADE45AEB236}" srcId="{283C2FF9-91BF-4B8C-A8C4-F4B99D29A030}" destId="{D28B8FE6-AB91-49BE-8521-18CE3BAF9F16}" srcOrd="2" destOrd="0" parTransId="{A8A77E1E-C853-4617-9750-B5A23A34712E}" sibTransId="{E2C378AC-78FC-42FC-B20F-049DFCFE8822}"/>
    <dgm:cxn modelId="{EB683E89-C51E-4F36-BB7E-108D284A0CFD}" type="presOf" srcId="{07709436-2E1F-47BA-B353-495002681AF0}" destId="{0BDE8B5B-EB1D-4C69-A29E-53BFADD4942E}" srcOrd="0" destOrd="0" presId="urn:microsoft.com/office/officeart/2005/8/layout/default"/>
    <dgm:cxn modelId="{A0E930B0-FA58-4EB8-A1A9-515789D1AAA0}" srcId="{283C2FF9-91BF-4B8C-A8C4-F4B99D29A030}" destId="{AECFF6CB-7967-45FF-ACCB-B89806B668A0}" srcOrd="4" destOrd="0" parTransId="{917001ED-9217-43FD-A797-2DEDF1745320}" sibTransId="{C2C55D63-1955-4839-81BE-891DA734F971}"/>
    <dgm:cxn modelId="{4F6AF4B9-08CC-4905-A4C9-B186D406A052}" srcId="{283C2FF9-91BF-4B8C-A8C4-F4B99D29A030}" destId="{42C07D62-369C-4208-A45B-C4B9C67137CE}" srcOrd="3" destOrd="0" parTransId="{5BAC1F9E-EADB-4D0D-B9BC-CEC887BE8644}" sibTransId="{776AB114-8AD7-4DDA-AC1C-61CC9F294A74}"/>
    <dgm:cxn modelId="{6C7C57D2-D961-4224-8A65-0F191E974A55}" type="presOf" srcId="{283C2FF9-91BF-4B8C-A8C4-F4B99D29A030}" destId="{69BE8385-800F-48A3-97A0-E774362324C5}" srcOrd="0" destOrd="0" presId="urn:microsoft.com/office/officeart/2005/8/layout/default"/>
    <dgm:cxn modelId="{DC43E8FA-82B8-4001-9BA0-8145DC9476EE}" type="presOf" srcId="{42C07D62-369C-4208-A45B-C4B9C67137CE}" destId="{7D433EEA-8656-4739-83DD-9A1B94E74C41}" srcOrd="0" destOrd="0" presId="urn:microsoft.com/office/officeart/2005/8/layout/default"/>
    <dgm:cxn modelId="{CDF809FB-DD07-411A-9B6C-D9C11D387432}" srcId="{283C2FF9-91BF-4B8C-A8C4-F4B99D29A030}" destId="{F0A370A4-A929-4D63-945B-75B8A1AF83FD}" srcOrd="0" destOrd="0" parTransId="{A9EDFB5C-F6F2-48E5-9465-7147DA95A4E2}" sibTransId="{29C0415B-1BF9-436C-AC5D-F43EA1DD4528}"/>
    <dgm:cxn modelId="{136E6402-4E39-4630-9705-FD9FA3423999}" type="presParOf" srcId="{69BE8385-800F-48A3-97A0-E774362324C5}" destId="{FC358B8F-74C8-4307-BDE1-C7FBD5CE8497}" srcOrd="0" destOrd="0" presId="urn:microsoft.com/office/officeart/2005/8/layout/default"/>
    <dgm:cxn modelId="{6C435524-BCA9-4F25-AC18-B4B84B415F99}" type="presParOf" srcId="{69BE8385-800F-48A3-97A0-E774362324C5}" destId="{66E038ED-C7B2-49A3-8675-43272FE1FFB3}" srcOrd="1" destOrd="0" presId="urn:microsoft.com/office/officeart/2005/8/layout/default"/>
    <dgm:cxn modelId="{575C664F-996B-4A28-BC22-0A25FB00BB15}" type="presParOf" srcId="{69BE8385-800F-48A3-97A0-E774362324C5}" destId="{0BDE8B5B-EB1D-4C69-A29E-53BFADD4942E}" srcOrd="2" destOrd="0" presId="urn:microsoft.com/office/officeart/2005/8/layout/default"/>
    <dgm:cxn modelId="{E509B32C-CEDD-406A-B4D1-58BE5A3DDCE8}" type="presParOf" srcId="{69BE8385-800F-48A3-97A0-E774362324C5}" destId="{67C0537F-551B-4E49-8C94-6BC429376845}" srcOrd="3" destOrd="0" presId="urn:microsoft.com/office/officeart/2005/8/layout/default"/>
    <dgm:cxn modelId="{780CC810-D1C5-4B82-85E6-5FB35471395D}" type="presParOf" srcId="{69BE8385-800F-48A3-97A0-E774362324C5}" destId="{C2F0F2CD-0F4A-49A5-A187-AAC3053F21B5}" srcOrd="4" destOrd="0" presId="urn:microsoft.com/office/officeart/2005/8/layout/default"/>
    <dgm:cxn modelId="{8CB389E2-C6F7-4EAC-8585-1A5F31CF27A9}" type="presParOf" srcId="{69BE8385-800F-48A3-97A0-E774362324C5}" destId="{C71766DA-75B1-403C-B37B-EC632FBE46EF}" srcOrd="5" destOrd="0" presId="urn:microsoft.com/office/officeart/2005/8/layout/default"/>
    <dgm:cxn modelId="{F7B837D7-B46B-48DF-A751-E01565FE4373}" type="presParOf" srcId="{69BE8385-800F-48A3-97A0-E774362324C5}" destId="{7D433EEA-8656-4739-83DD-9A1B94E74C41}" srcOrd="6" destOrd="0" presId="urn:microsoft.com/office/officeart/2005/8/layout/default"/>
    <dgm:cxn modelId="{868529E1-3A7B-478A-9873-704C6BDE7178}" type="presParOf" srcId="{69BE8385-800F-48A3-97A0-E774362324C5}" destId="{51821E2D-7920-4634-BA8A-D00BD7FEB845}" srcOrd="7" destOrd="0" presId="urn:microsoft.com/office/officeart/2005/8/layout/default"/>
    <dgm:cxn modelId="{CA4E9601-D4FA-49AC-9EA8-1348A53D56E0}" type="presParOf" srcId="{69BE8385-800F-48A3-97A0-E774362324C5}" destId="{4B90F0C7-CE3F-4EBD-A14A-D0394022AC0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B17692-844E-40E7-BB80-5834E06341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992609AB-8CDA-4BEB-92D5-FFFE695D9BB7}">
      <dgm:prSet phldrT="[Text]" custT="1"/>
      <dgm:spPr/>
      <dgm:t>
        <a:bodyPr/>
        <a:lstStyle/>
        <a:p>
          <a:r>
            <a:rPr lang="en-AU" sz="2200"/>
            <a:t>Helping clients with everyday tasks that they may find difficult</a:t>
          </a:r>
          <a:endParaRPr lang="en-PH" sz="2200"/>
        </a:p>
      </dgm:t>
    </dgm:pt>
    <dgm:pt modelId="{42988102-BB69-43B0-976B-6CECBB0C7D2D}" type="parTrans" cxnId="{3B980319-5224-4599-9295-CDE6A0BEDB25}">
      <dgm:prSet/>
      <dgm:spPr/>
      <dgm:t>
        <a:bodyPr/>
        <a:lstStyle/>
        <a:p>
          <a:endParaRPr lang="en-PH" sz="2200"/>
        </a:p>
      </dgm:t>
    </dgm:pt>
    <dgm:pt modelId="{022032C9-1804-41D7-A86F-223FC1ACF6D1}" type="sibTrans" cxnId="{3B980319-5224-4599-9295-CDE6A0BEDB25}">
      <dgm:prSet/>
      <dgm:spPr/>
      <dgm:t>
        <a:bodyPr/>
        <a:lstStyle/>
        <a:p>
          <a:endParaRPr lang="en-PH" sz="2200"/>
        </a:p>
      </dgm:t>
    </dgm:pt>
    <dgm:pt modelId="{24CE1B67-36E7-489F-83C4-DC08C3DA8643}">
      <dgm:prSet phldrT="[Text]" custT="1"/>
      <dgm:spPr/>
      <dgm:t>
        <a:bodyPr/>
        <a:lstStyle/>
        <a:p>
          <a:r>
            <a:rPr lang="en-AU" sz="2200"/>
            <a:t>Helping clients learn and develop life skills</a:t>
          </a:r>
          <a:endParaRPr lang="en-PH" sz="2200"/>
        </a:p>
      </dgm:t>
    </dgm:pt>
    <dgm:pt modelId="{95AB43B3-FD28-4044-8869-F84E2F578E55}" type="parTrans" cxnId="{1BF44357-06FB-4494-AFD6-A229384558E6}">
      <dgm:prSet/>
      <dgm:spPr/>
      <dgm:t>
        <a:bodyPr/>
        <a:lstStyle/>
        <a:p>
          <a:endParaRPr lang="en-PH" sz="2200"/>
        </a:p>
      </dgm:t>
    </dgm:pt>
    <dgm:pt modelId="{948F3E15-33DF-4661-8F53-B430C7605971}" type="sibTrans" cxnId="{1BF44357-06FB-4494-AFD6-A229384558E6}">
      <dgm:prSet/>
      <dgm:spPr/>
      <dgm:t>
        <a:bodyPr/>
        <a:lstStyle/>
        <a:p>
          <a:endParaRPr lang="en-PH" sz="2200"/>
        </a:p>
      </dgm:t>
    </dgm:pt>
    <dgm:pt modelId="{533419AA-4BAB-474F-97E9-7A1F32B3AE30}">
      <dgm:prSet phldrT="[Text]" custT="1"/>
      <dgm:spPr/>
      <dgm:t>
        <a:bodyPr/>
        <a:lstStyle/>
        <a:p>
          <a:pPr>
            <a:buFont typeface="Wingdings" panose="05000000000000000000" pitchFamily="2" charset="2"/>
            <a:buNone/>
          </a:pPr>
          <a:r>
            <a:rPr lang="en-AU" sz="2200" dirty="0"/>
            <a:t>Organising, scheduling and administering medication</a:t>
          </a:r>
          <a:endParaRPr lang="en-PH" sz="2200" dirty="0"/>
        </a:p>
      </dgm:t>
    </dgm:pt>
    <dgm:pt modelId="{D5646E26-1DD2-4CB1-A02D-CCF38DE0C6DF}" type="parTrans" cxnId="{454B083D-125A-48FD-9900-6FAD7312D3A2}">
      <dgm:prSet/>
      <dgm:spPr/>
      <dgm:t>
        <a:bodyPr/>
        <a:lstStyle/>
        <a:p>
          <a:endParaRPr lang="en-PH" sz="2200"/>
        </a:p>
      </dgm:t>
    </dgm:pt>
    <dgm:pt modelId="{924223C8-1E31-4B3B-96D2-0FB8B4B8D93C}" type="sibTrans" cxnId="{454B083D-125A-48FD-9900-6FAD7312D3A2}">
      <dgm:prSet/>
      <dgm:spPr/>
      <dgm:t>
        <a:bodyPr/>
        <a:lstStyle/>
        <a:p>
          <a:endParaRPr lang="en-PH" sz="2200"/>
        </a:p>
      </dgm:t>
    </dgm:pt>
    <dgm:pt modelId="{149A0A84-4073-4210-8103-E4894BEDCC0E}">
      <dgm:prSet phldrT="[Text]" custT="1"/>
      <dgm:spPr/>
      <dgm:t>
        <a:bodyPr/>
        <a:lstStyle/>
        <a:p>
          <a:pPr>
            <a:buFont typeface="Wingdings" panose="05000000000000000000" pitchFamily="2" charset="2"/>
            <a:buNone/>
          </a:pPr>
          <a:r>
            <a:rPr lang="en-AU" sz="2200" dirty="0"/>
            <a:t>Accompanying and supporting clients in fulfilling tasks and appointments</a:t>
          </a:r>
          <a:endParaRPr lang="en-PH" sz="2200" dirty="0"/>
        </a:p>
      </dgm:t>
    </dgm:pt>
    <dgm:pt modelId="{E5438D05-965C-493F-8ED1-5705CC84A9B1}" type="parTrans" cxnId="{57FF628D-9A43-4C74-8A8D-B4CC46B7399F}">
      <dgm:prSet/>
      <dgm:spPr/>
      <dgm:t>
        <a:bodyPr/>
        <a:lstStyle/>
        <a:p>
          <a:endParaRPr lang="en-PH" sz="2200"/>
        </a:p>
      </dgm:t>
    </dgm:pt>
    <dgm:pt modelId="{FDE40653-97DB-441D-956C-EDB72CB5CEE6}" type="sibTrans" cxnId="{57FF628D-9A43-4C74-8A8D-B4CC46B7399F}">
      <dgm:prSet/>
      <dgm:spPr/>
      <dgm:t>
        <a:bodyPr/>
        <a:lstStyle/>
        <a:p>
          <a:endParaRPr lang="en-PH" sz="2200"/>
        </a:p>
      </dgm:t>
    </dgm:pt>
    <dgm:pt modelId="{74CAE49D-6336-4E3B-B25D-293D3A9D34BC}">
      <dgm:prSet phldrT="[Text]" custT="1"/>
      <dgm:spPr/>
      <dgm:t>
        <a:bodyPr/>
        <a:lstStyle/>
        <a:p>
          <a:pPr>
            <a:buFont typeface="Wingdings" panose="05000000000000000000" pitchFamily="2" charset="2"/>
            <a:buNone/>
          </a:pPr>
          <a:r>
            <a:rPr lang="en-AU" sz="2200" dirty="0"/>
            <a:t>Coordinating client care needs with medical professionals</a:t>
          </a:r>
          <a:endParaRPr lang="en-PH" sz="2200" dirty="0"/>
        </a:p>
      </dgm:t>
    </dgm:pt>
    <dgm:pt modelId="{DC11C789-0E12-4CE2-BDBA-D2A14714A013}" type="parTrans" cxnId="{ADA7E284-48E8-41EF-A891-9A10B2EB1CC9}">
      <dgm:prSet/>
      <dgm:spPr/>
      <dgm:t>
        <a:bodyPr/>
        <a:lstStyle/>
        <a:p>
          <a:endParaRPr lang="en-PH" sz="2200"/>
        </a:p>
      </dgm:t>
    </dgm:pt>
    <dgm:pt modelId="{33833BC6-6D3C-47CC-A233-A0092C4DE1AD}" type="sibTrans" cxnId="{ADA7E284-48E8-41EF-A891-9A10B2EB1CC9}">
      <dgm:prSet/>
      <dgm:spPr/>
      <dgm:t>
        <a:bodyPr/>
        <a:lstStyle/>
        <a:p>
          <a:endParaRPr lang="en-PH" sz="2200"/>
        </a:p>
      </dgm:t>
    </dgm:pt>
    <dgm:pt modelId="{D5986615-35C5-4648-BAF9-9B4BB2083683}" type="pres">
      <dgm:prSet presAssocID="{82B17692-844E-40E7-BB80-5834E0634194}" presName="linear" presStyleCnt="0">
        <dgm:presLayoutVars>
          <dgm:animLvl val="lvl"/>
          <dgm:resizeHandles val="exact"/>
        </dgm:presLayoutVars>
      </dgm:prSet>
      <dgm:spPr/>
    </dgm:pt>
    <dgm:pt modelId="{473DC2DD-EDC1-4E8E-BD22-A2FD59B16379}" type="pres">
      <dgm:prSet presAssocID="{992609AB-8CDA-4BEB-92D5-FFFE695D9BB7}" presName="parentText" presStyleLbl="node1" presStyleIdx="0" presStyleCnt="5">
        <dgm:presLayoutVars>
          <dgm:chMax val="0"/>
          <dgm:bulletEnabled val="1"/>
        </dgm:presLayoutVars>
      </dgm:prSet>
      <dgm:spPr/>
    </dgm:pt>
    <dgm:pt modelId="{6DC0C809-6A13-43EC-B87B-14D2AE9B43A0}" type="pres">
      <dgm:prSet presAssocID="{022032C9-1804-41D7-A86F-223FC1ACF6D1}" presName="spacer" presStyleCnt="0"/>
      <dgm:spPr/>
    </dgm:pt>
    <dgm:pt modelId="{F4402ED6-8AAB-4E93-8239-117EA0811660}" type="pres">
      <dgm:prSet presAssocID="{24CE1B67-36E7-489F-83C4-DC08C3DA8643}" presName="parentText" presStyleLbl="node1" presStyleIdx="1" presStyleCnt="5">
        <dgm:presLayoutVars>
          <dgm:chMax val="0"/>
          <dgm:bulletEnabled val="1"/>
        </dgm:presLayoutVars>
      </dgm:prSet>
      <dgm:spPr/>
    </dgm:pt>
    <dgm:pt modelId="{D49CB304-DFFB-4C88-82C8-A65BAF7993E9}" type="pres">
      <dgm:prSet presAssocID="{948F3E15-33DF-4661-8F53-B430C7605971}" presName="spacer" presStyleCnt="0"/>
      <dgm:spPr/>
    </dgm:pt>
    <dgm:pt modelId="{3DF837FE-E1B5-46A1-B03F-EC721A8C6584}" type="pres">
      <dgm:prSet presAssocID="{533419AA-4BAB-474F-97E9-7A1F32B3AE30}" presName="parentText" presStyleLbl="node1" presStyleIdx="2" presStyleCnt="5">
        <dgm:presLayoutVars>
          <dgm:chMax val="0"/>
          <dgm:bulletEnabled val="1"/>
        </dgm:presLayoutVars>
      </dgm:prSet>
      <dgm:spPr/>
    </dgm:pt>
    <dgm:pt modelId="{E9BE41BD-D168-4264-AF05-EB3FF3F38804}" type="pres">
      <dgm:prSet presAssocID="{924223C8-1E31-4B3B-96D2-0FB8B4B8D93C}" presName="spacer" presStyleCnt="0"/>
      <dgm:spPr/>
    </dgm:pt>
    <dgm:pt modelId="{C80A1254-B91A-46DB-8C8B-0D93A297B36A}" type="pres">
      <dgm:prSet presAssocID="{149A0A84-4073-4210-8103-E4894BEDCC0E}" presName="parentText" presStyleLbl="node1" presStyleIdx="3" presStyleCnt="5">
        <dgm:presLayoutVars>
          <dgm:chMax val="0"/>
          <dgm:bulletEnabled val="1"/>
        </dgm:presLayoutVars>
      </dgm:prSet>
      <dgm:spPr/>
    </dgm:pt>
    <dgm:pt modelId="{51B5B30D-3F5E-4ADC-B946-D200444946A2}" type="pres">
      <dgm:prSet presAssocID="{FDE40653-97DB-441D-956C-EDB72CB5CEE6}" presName="spacer" presStyleCnt="0"/>
      <dgm:spPr/>
    </dgm:pt>
    <dgm:pt modelId="{3A02200E-6131-43CD-B9E2-BD2F2D7334DA}" type="pres">
      <dgm:prSet presAssocID="{74CAE49D-6336-4E3B-B25D-293D3A9D34BC}" presName="parentText" presStyleLbl="node1" presStyleIdx="4" presStyleCnt="5">
        <dgm:presLayoutVars>
          <dgm:chMax val="0"/>
          <dgm:bulletEnabled val="1"/>
        </dgm:presLayoutVars>
      </dgm:prSet>
      <dgm:spPr/>
    </dgm:pt>
  </dgm:ptLst>
  <dgm:cxnLst>
    <dgm:cxn modelId="{3B980319-5224-4599-9295-CDE6A0BEDB25}" srcId="{82B17692-844E-40E7-BB80-5834E0634194}" destId="{992609AB-8CDA-4BEB-92D5-FFFE695D9BB7}" srcOrd="0" destOrd="0" parTransId="{42988102-BB69-43B0-976B-6CECBB0C7D2D}" sibTransId="{022032C9-1804-41D7-A86F-223FC1ACF6D1}"/>
    <dgm:cxn modelId="{454B083D-125A-48FD-9900-6FAD7312D3A2}" srcId="{82B17692-844E-40E7-BB80-5834E0634194}" destId="{533419AA-4BAB-474F-97E9-7A1F32B3AE30}" srcOrd="2" destOrd="0" parTransId="{D5646E26-1DD2-4CB1-A02D-CCF38DE0C6DF}" sibTransId="{924223C8-1E31-4B3B-96D2-0FB8B4B8D93C}"/>
    <dgm:cxn modelId="{A0568965-026A-41A9-8899-F404A6CE224E}" type="presOf" srcId="{149A0A84-4073-4210-8103-E4894BEDCC0E}" destId="{C80A1254-B91A-46DB-8C8B-0D93A297B36A}" srcOrd="0" destOrd="0" presId="urn:microsoft.com/office/officeart/2005/8/layout/vList2"/>
    <dgm:cxn modelId="{5942E252-BB1F-44C4-B884-E0E22F56A912}" type="presOf" srcId="{82B17692-844E-40E7-BB80-5834E0634194}" destId="{D5986615-35C5-4648-BAF9-9B4BB2083683}" srcOrd="0" destOrd="0" presId="urn:microsoft.com/office/officeart/2005/8/layout/vList2"/>
    <dgm:cxn modelId="{1BF44357-06FB-4494-AFD6-A229384558E6}" srcId="{82B17692-844E-40E7-BB80-5834E0634194}" destId="{24CE1B67-36E7-489F-83C4-DC08C3DA8643}" srcOrd="1" destOrd="0" parTransId="{95AB43B3-FD28-4044-8869-F84E2F578E55}" sibTransId="{948F3E15-33DF-4661-8F53-B430C7605971}"/>
    <dgm:cxn modelId="{CF28197A-D92D-4C2F-9256-DCD5656B5D94}" type="presOf" srcId="{992609AB-8CDA-4BEB-92D5-FFFE695D9BB7}" destId="{473DC2DD-EDC1-4E8E-BD22-A2FD59B16379}" srcOrd="0" destOrd="0" presId="urn:microsoft.com/office/officeart/2005/8/layout/vList2"/>
    <dgm:cxn modelId="{1679BF5A-8E86-4616-A3AC-BD075BD279D9}" type="presOf" srcId="{74CAE49D-6336-4E3B-B25D-293D3A9D34BC}" destId="{3A02200E-6131-43CD-B9E2-BD2F2D7334DA}" srcOrd="0" destOrd="0" presId="urn:microsoft.com/office/officeart/2005/8/layout/vList2"/>
    <dgm:cxn modelId="{ADA7E284-48E8-41EF-A891-9A10B2EB1CC9}" srcId="{82B17692-844E-40E7-BB80-5834E0634194}" destId="{74CAE49D-6336-4E3B-B25D-293D3A9D34BC}" srcOrd="4" destOrd="0" parTransId="{DC11C789-0E12-4CE2-BDBA-D2A14714A013}" sibTransId="{33833BC6-6D3C-47CC-A233-A0092C4DE1AD}"/>
    <dgm:cxn modelId="{57FF628D-9A43-4C74-8A8D-B4CC46B7399F}" srcId="{82B17692-844E-40E7-BB80-5834E0634194}" destId="{149A0A84-4073-4210-8103-E4894BEDCC0E}" srcOrd="3" destOrd="0" parTransId="{E5438D05-965C-493F-8ED1-5705CC84A9B1}" sibTransId="{FDE40653-97DB-441D-956C-EDB72CB5CEE6}"/>
    <dgm:cxn modelId="{2CE147E1-82FC-4C77-BF1C-5654FB557162}" type="presOf" srcId="{24CE1B67-36E7-489F-83C4-DC08C3DA8643}" destId="{F4402ED6-8AAB-4E93-8239-117EA0811660}" srcOrd="0" destOrd="0" presId="urn:microsoft.com/office/officeart/2005/8/layout/vList2"/>
    <dgm:cxn modelId="{D1F582F0-95D0-49C0-8FC8-19678560690C}" type="presOf" srcId="{533419AA-4BAB-474F-97E9-7A1F32B3AE30}" destId="{3DF837FE-E1B5-46A1-B03F-EC721A8C6584}" srcOrd="0" destOrd="0" presId="urn:microsoft.com/office/officeart/2005/8/layout/vList2"/>
    <dgm:cxn modelId="{8CF93840-5E26-4388-8A97-19875DDE94D9}" type="presParOf" srcId="{D5986615-35C5-4648-BAF9-9B4BB2083683}" destId="{473DC2DD-EDC1-4E8E-BD22-A2FD59B16379}" srcOrd="0" destOrd="0" presId="urn:microsoft.com/office/officeart/2005/8/layout/vList2"/>
    <dgm:cxn modelId="{191BBE99-C6C1-4DA3-AF24-47D24AEFFE87}" type="presParOf" srcId="{D5986615-35C5-4648-BAF9-9B4BB2083683}" destId="{6DC0C809-6A13-43EC-B87B-14D2AE9B43A0}" srcOrd="1" destOrd="0" presId="urn:microsoft.com/office/officeart/2005/8/layout/vList2"/>
    <dgm:cxn modelId="{15AAA4C3-BB8A-4956-BA7F-633AA517F935}" type="presParOf" srcId="{D5986615-35C5-4648-BAF9-9B4BB2083683}" destId="{F4402ED6-8AAB-4E93-8239-117EA0811660}" srcOrd="2" destOrd="0" presId="urn:microsoft.com/office/officeart/2005/8/layout/vList2"/>
    <dgm:cxn modelId="{607EAEF3-49B3-4C9F-A439-72141F95350E}" type="presParOf" srcId="{D5986615-35C5-4648-BAF9-9B4BB2083683}" destId="{D49CB304-DFFB-4C88-82C8-A65BAF7993E9}" srcOrd="3" destOrd="0" presId="urn:microsoft.com/office/officeart/2005/8/layout/vList2"/>
    <dgm:cxn modelId="{2D2EF652-C80D-43F1-982D-96C75BF66CEA}" type="presParOf" srcId="{D5986615-35C5-4648-BAF9-9B4BB2083683}" destId="{3DF837FE-E1B5-46A1-B03F-EC721A8C6584}" srcOrd="4" destOrd="0" presId="urn:microsoft.com/office/officeart/2005/8/layout/vList2"/>
    <dgm:cxn modelId="{F79AFCE2-CD2B-41BC-9271-43DC4D01AEA0}" type="presParOf" srcId="{D5986615-35C5-4648-BAF9-9B4BB2083683}" destId="{E9BE41BD-D168-4264-AF05-EB3FF3F38804}" srcOrd="5" destOrd="0" presId="urn:microsoft.com/office/officeart/2005/8/layout/vList2"/>
    <dgm:cxn modelId="{8EBEAEC9-2B22-4A57-BD4D-FED985136D3A}" type="presParOf" srcId="{D5986615-35C5-4648-BAF9-9B4BB2083683}" destId="{C80A1254-B91A-46DB-8C8B-0D93A297B36A}" srcOrd="6" destOrd="0" presId="urn:microsoft.com/office/officeart/2005/8/layout/vList2"/>
    <dgm:cxn modelId="{EAEAD0F3-5271-4751-8B66-738A8E714DBE}" type="presParOf" srcId="{D5986615-35C5-4648-BAF9-9B4BB2083683}" destId="{51B5B30D-3F5E-4ADC-B946-D200444946A2}" srcOrd="7" destOrd="0" presId="urn:microsoft.com/office/officeart/2005/8/layout/vList2"/>
    <dgm:cxn modelId="{2F21E3A6-72FB-4845-9DBA-50BD60950DAD}" type="presParOf" srcId="{D5986615-35C5-4648-BAF9-9B4BB2083683}" destId="{3A02200E-6131-43CD-B9E2-BD2F2D7334DA}"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04EFDDC-DAB3-41AC-83F8-FD2D990BFA5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635597E7-DC9B-4271-97F4-06C870BFABE2}">
      <dgm:prSet phldrT="[Text]" custT="1"/>
      <dgm:spPr/>
      <dgm:t>
        <a:bodyPr/>
        <a:lstStyle/>
        <a:p>
          <a:pPr algn="ctr"/>
          <a:r>
            <a:rPr lang="en-PH" sz="2200"/>
            <a:t>Confrontations and harrassment</a:t>
          </a:r>
        </a:p>
      </dgm:t>
    </dgm:pt>
    <dgm:pt modelId="{56A699AA-8C9F-45A4-81BD-EBBB6AF6A6A2}" type="parTrans" cxnId="{C385E3EA-3B08-4050-8F8D-6431F6D70AC0}">
      <dgm:prSet/>
      <dgm:spPr/>
      <dgm:t>
        <a:bodyPr/>
        <a:lstStyle/>
        <a:p>
          <a:pPr algn="ctr"/>
          <a:endParaRPr lang="en-PH" sz="2200"/>
        </a:p>
      </dgm:t>
    </dgm:pt>
    <dgm:pt modelId="{2B5BFD64-CB95-4F22-9342-0E9055B13EAB}" type="sibTrans" cxnId="{C385E3EA-3B08-4050-8F8D-6431F6D70AC0}">
      <dgm:prSet/>
      <dgm:spPr/>
      <dgm:t>
        <a:bodyPr/>
        <a:lstStyle/>
        <a:p>
          <a:pPr algn="ctr"/>
          <a:endParaRPr lang="en-PH" sz="2200"/>
        </a:p>
      </dgm:t>
    </dgm:pt>
    <dgm:pt modelId="{832B25CD-A90F-4D7B-AEE3-D247FB24C27A}">
      <dgm:prSet phldrT="[Text]" custT="1"/>
      <dgm:spPr/>
      <dgm:t>
        <a:bodyPr/>
        <a:lstStyle/>
        <a:p>
          <a:pPr algn="ctr"/>
          <a:r>
            <a:rPr lang="en-PH" sz="2200"/>
            <a:t>Burglary</a:t>
          </a:r>
        </a:p>
      </dgm:t>
    </dgm:pt>
    <dgm:pt modelId="{FF1B1037-208C-46AA-9D9D-61A2C6D75CCA}" type="parTrans" cxnId="{ACD0FD4F-B1BF-4008-A0B9-F23E037849DC}">
      <dgm:prSet/>
      <dgm:spPr/>
      <dgm:t>
        <a:bodyPr/>
        <a:lstStyle/>
        <a:p>
          <a:pPr algn="ctr"/>
          <a:endParaRPr lang="en-PH" sz="2200"/>
        </a:p>
      </dgm:t>
    </dgm:pt>
    <dgm:pt modelId="{A38D407D-845C-428F-A74D-363F6FA65330}" type="sibTrans" cxnId="{ACD0FD4F-B1BF-4008-A0B9-F23E037849DC}">
      <dgm:prSet/>
      <dgm:spPr/>
      <dgm:t>
        <a:bodyPr/>
        <a:lstStyle/>
        <a:p>
          <a:pPr algn="ctr"/>
          <a:endParaRPr lang="en-PH" sz="2200"/>
        </a:p>
      </dgm:t>
    </dgm:pt>
    <dgm:pt modelId="{C972D090-2B78-4AE0-A438-775F825AA562}">
      <dgm:prSet phldrT="[Text]" custT="1"/>
      <dgm:spPr/>
      <dgm:t>
        <a:bodyPr/>
        <a:lstStyle/>
        <a:p>
          <a:pPr algn="ctr"/>
          <a:r>
            <a:rPr lang="en-PH" sz="2200"/>
            <a:t>Armed robbery</a:t>
          </a:r>
        </a:p>
      </dgm:t>
    </dgm:pt>
    <dgm:pt modelId="{5CC208CF-6254-4382-828E-CD4FB9E002A0}" type="parTrans" cxnId="{9205E9DF-D752-4A97-980E-E977FA72004E}">
      <dgm:prSet/>
      <dgm:spPr/>
      <dgm:t>
        <a:bodyPr/>
        <a:lstStyle/>
        <a:p>
          <a:pPr algn="ctr"/>
          <a:endParaRPr lang="en-PH" sz="2200"/>
        </a:p>
      </dgm:t>
    </dgm:pt>
    <dgm:pt modelId="{7F9BA34B-B7A0-4D44-8417-02A08C44386F}" type="sibTrans" cxnId="{9205E9DF-D752-4A97-980E-E977FA72004E}">
      <dgm:prSet/>
      <dgm:spPr/>
      <dgm:t>
        <a:bodyPr/>
        <a:lstStyle/>
        <a:p>
          <a:pPr algn="ctr"/>
          <a:endParaRPr lang="en-PH" sz="2200"/>
        </a:p>
      </dgm:t>
    </dgm:pt>
    <dgm:pt modelId="{04397CF9-C65D-4366-84C2-B9FC1614C2E5}">
      <dgm:prSet phldrT="[Text]" custT="1"/>
      <dgm:spPr/>
      <dgm:t>
        <a:bodyPr/>
        <a:lstStyle/>
        <a:p>
          <a:pPr algn="ctr"/>
          <a:r>
            <a:rPr lang="en-PH" sz="2200" dirty="0"/>
            <a:t>Theft of assets</a:t>
          </a:r>
        </a:p>
      </dgm:t>
    </dgm:pt>
    <dgm:pt modelId="{805148F5-1BAC-46EB-9F02-3BDE97A1B59C}" type="parTrans" cxnId="{EA2A3481-6520-442A-9259-B3EF47D71291}">
      <dgm:prSet/>
      <dgm:spPr/>
      <dgm:t>
        <a:bodyPr/>
        <a:lstStyle/>
        <a:p>
          <a:pPr algn="ctr"/>
          <a:endParaRPr lang="en-PH" sz="2200"/>
        </a:p>
      </dgm:t>
    </dgm:pt>
    <dgm:pt modelId="{29D1E400-EC8E-43A1-963D-66F14E4B4206}" type="sibTrans" cxnId="{EA2A3481-6520-442A-9259-B3EF47D71291}">
      <dgm:prSet/>
      <dgm:spPr/>
      <dgm:t>
        <a:bodyPr/>
        <a:lstStyle/>
        <a:p>
          <a:pPr algn="ctr"/>
          <a:endParaRPr lang="en-PH" sz="2200"/>
        </a:p>
      </dgm:t>
    </dgm:pt>
    <dgm:pt modelId="{D05DEFFC-C997-45A2-A3AF-9CD66E9BD26D}">
      <dgm:prSet phldrT="[Text]" custT="1"/>
      <dgm:spPr/>
      <dgm:t>
        <a:bodyPr/>
        <a:lstStyle/>
        <a:p>
          <a:pPr algn="ctr"/>
          <a:r>
            <a:rPr lang="en-PH" sz="2200"/>
            <a:t>Internal security issues</a:t>
          </a:r>
        </a:p>
      </dgm:t>
    </dgm:pt>
    <dgm:pt modelId="{7E5408D0-B39B-41C2-A956-BF0C3EF16A62}" type="parTrans" cxnId="{A9A741CF-91D0-4B1A-A73C-D382E224706E}">
      <dgm:prSet/>
      <dgm:spPr/>
      <dgm:t>
        <a:bodyPr/>
        <a:lstStyle/>
        <a:p>
          <a:pPr algn="ctr"/>
          <a:endParaRPr lang="en-PH" sz="2200"/>
        </a:p>
      </dgm:t>
    </dgm:pt>
    <dgm:pt modelId="{985023E4-7E94-4DA3-8E87-979EADB5C7D5}" type="sibTrans" cxnId="{A9A741CF-91D0-4B1A-A73C-D382E224706E}">
      <dgm:prSet/>
      <dgm:spPr/>
      <dgm:t>
        <a:bodyPr/>
        <a:lstStyle/>
        <a:p>
          <a:pPr algn="ctr"/>
          <a:endParaRPr lang="en-PH" sz="2200"/>
        </a:p>
      </dgm:t>
    </dgm:pt>
    <dgm:pt modelId="{F5A9CBCF-A5AA-4D51-864D-D976F3210093}" type="pres">
      <dgm:prSet presAssocID="{204EFDDC-DAB3-41AC-83F8-FD2D990BFA59}" presName="linear" presStyleCnt="0">
        <dgm:presLayoutVars>
          <dgm:animLvl val="lvl"/>
          <dgm:resizeHandles val="exact"/>
        </dgm:presLayoutVars>
      </dgm:prSet>
      <dgm:spPr/>
    </dgm:pt>
    <dgm:pt modelId="{3F4EEE54-4F48-4AA8-B3F0-9F62D3507E3A}" type="pres">
      <dgm:prSet presAssocID="{635597E7-DC9B-4271-97F4-06C870BFABE2}" presName="parentText" presStyleLbl="node1" presStyleIdx="0" presStyleCnt="5">
        <dgm:presLayoutVars>
          <dgm:chMax val="0"/>
          <dgm:bulletEnabled val="1"/>
        </dgm:presLayoutVars>
      </dgm:prSet>
      <dgm:spPr/>
    </dgm:pt>
    <dgm:pt modelId="{A151236C-8FCD-4AA3-B547-D53A8B1C2FA3}" type="pres">
      <dgm:prSet presAssocID="{2B5BFD64-CB95-4F22-9342-0E9055B13EAB}" presName="spacer" presStyleCnt="0"/>
      <dgm:spPr/>
    </dgm:pt>
    <dgm:pt modelId="{8E32D253-CD2F-4801-8789-2D63A87C2848}" type="pres">
      <dgm:prSet presAssocID="{832B25CD-A90F-4D7B-AEE3-D247FB24C27A}" presName="parentText" presStyleLbl="node1" presStyleIdx="1" presStyleCnt="5">
        <dgm:presLayoutVars>
          <dgm:chMax val="0"/>
          <dgm:bulletEnabled val="1"/>
        </dgm:presLayoutVars>
      </dgm:prSet>
      <dgm:spPr/>
    </dgm:pt>
    <dgm:pt modelId="{D0D267E0-CF95-4626-AAAE-BDB78A9769A6}" type="pres">
      <dgm:prSet presAssocID="{A38D407D-845C-428F-A74D-363F6FA65330}" presName="spacer" presStyleCnt="0"/>
      <dgm:spPr/>
    </dgm:pt>
    <dgm:pt modelId="{A19B3558-E6BF-4070-8725-1EFA0BD87C32}" type="pres">
      <dgm:prSet presAssocID="{C972D090-2B78-4AE0-A438-775F825AA562}" presName="parentText" presStyleLbl="node1" presStyleIdx="2" presStyleCnt="5">
        <dgm:presLayoutVars>
          <dgm:chMax val="0"/>
          <dgm:bulletEnabled val="1"/>
        </dgm:presLayoutVars>
      </dgm:prSet>
      <dgm:spPr/>
    </dgm:pt>
    <dgm:pt modelId="{4DB0FD70-860E-4927-982E-34F980BD46A1}" type="pres">
      <dgm:prSet presAssocID="{7F9BA34B-B7A0-4D44-8417-02A08C44386F}" presName="spacer" presStyleCnt="0"/>
      <dgm:spPr/>
    </dgm:pt>
    <dgm:pt modelId="{EC5B4F95-794E-4C1D-98B9-17B64D19EEFC}" type="pres">
      <dgm:prSet presAssocID="{04397CF9-C65D-4366-84C2-B9FC1614C2E5}" presName="parentText" presStyleLbl="node1" presStyleIdx="3" presStyleCnt="5">
        <dgm:presLayoutVars>
          <dgm:chMax val="0"/>
          <dgm:bulletEnabled val="1"/>
        </dgm:presLayoutVars>
      </dgm:prSet>
      <dgm:spPr/>
    </dgm:pt>
    <dgm:pt modelId="{CE0B811E-922D-4E55-AA4C-AF22A1DD032F}" type="pres">
      <dgm:prSet presAssocID="{29D1E400-EC8E-43A1-963D-66F14E4B4206}" presName="spacer" presStyleCnt="0"/>
      <dgm:spPr/>
    </dgm:pt>
    <dgm:pt modelId="{F1EDC4F1-437B-45CD-BDE9-D65D9C8251F2}" type="pres">
      <dgm:prSet presAssocID="{D05DEFFC-C997-45A2-A3AF-9CD66E9BD26D}" presName="parentText" presStyleLbl="node1" presStyleIdx="4" presStyleCnt="5">
        <dgm:presLayoutVars>
          <dgm:chMax val="0"/>
          <dgm:bulletEnabled val="1"/>
        </dgm:presLayoutVars>
      </dgm:prSet>
      <dgm:spPr/>
    </dgm:pt>
  </dgm:ptLst>
  <dgm:cxnLst>
    <dgm:cxn modelId="{74C9620D-3B53-46EE-B378-9C1BDFF71827}" type="presOf" srcId="{204EFDDC-DAB3-41AC-83F8-FD2D990BFA59}" destId="{F5A9CBCF-A5AA-4D51-864D-D976F3210093}" srcOrd="0" destOrd="0" presId="urn:microsoft.com/office/officeart/2005/8/layout/vList2"/>
    <dgm:cxn modelId="{D9260F5B-F349-4C54-AABE-3879F4504902}" type="presOf" srcId="{D05DEFFC-C997-45A2-A3AF-9CD66E9BD26D}" destId="{F1EDC4F1-437B-45CD-BDE9-D65D9C8251F2}" srcOrd="0" destOrd="0" presId="urn:microsoft.com/office/officeart/2005/8/layout/vList2"/>
    <dgm:cxn modelId="{ACD0FD4F-B1BF-4008-A0B9-F23E037849DC}" srcId="{204EFDDC-DAB3-41AC-83F8-FD2D990BFA59}" destId="{832B25CD-A90F-4D7B-AEE3-D247FB24C27A}" srcOrd="1" destOrd="0" parTransId="{FF1B1037-208C-46AA-9D9D-61A2C6D75CCA}" sibTransId="{A38D407D-845C-428F-A74D-363F6FA65330}"/>
    <dgm:cxn modelId="{C5BC1480-8FA3-4FBD-8629-ACBEB2347E37}" type="presOf" srcId="{832B25CD-A90F-4D7B-AEE3-D247FB24C27A}" destId="{8E32D253-CD2F-4801-8789-2D63A87C2848}" srcOrd="0" destOrd="0" presId="urn:microsoft.com/office/officeart/2005/8/layout/vList2"/>
    <dgm:cxn modelId="{EA2A3481-6520-442A-9259-B3EF47D71291}" srcId="{204EFDDC-DAB3-41AC-83F8-FD2D990BFA59}" destId="{04397CF9-C65D-4366-84C2-B9FC1614C2E5}" srcOrd="3" destOrd="0" parTransId="{805148F5-1BAC-46EB-9F02-3BDE97A1B59C}" sibTransId="{29D1E400-EC8E-43A1-963D-66F14E4B4206}"/>
    <dgm:cxn modelId="{E3E81D96-8F20-4D1C-A938-B892B8ADE1E7}" type="presOf" srcId="{04397CF9-C65D-4366-84C2-B9FC1614C2E5}" destId="{EC5B4F95-794E-4C1D-98B9-17B64D19EEFC}" srcOrd="0" destOrd="0" presId="urn:microsoft.com/office/officeart/2005/8/layout/vList2"/>
    <dgm:cxn modelId="{05D5E1A7-CF90-4E2C-8C62-7C343CA9A3BF}" type="presOf" srcId="{635597E7-DC9B-4271-97F4-06C870BFABE2}" destId="{3F4EEE54-4F48-4AA8-B3F0-9F62D3507E3A}" srcOrd="0" destOrd="0" presId="urn:microsoft.com/office/officeart/2005/8/layout/vList2"/>
    <dgm:cxn modelId="{D98ADCBF-49A4-42E0-B768-BD67D4FBDFB8}" type="presOf" srcId="{C972D090-2B78-4AE0-A438-775F825AA562}" destId="{A19B3558-E6BF-4070-8725-1EFA0BD87C32}" srcOrd="0" destOrd="0" presId="urn:microsoft.com/office/officeart/2005/8/layout/vList2"/>
    <dgm:cxn modelId="{A9A741CF-91D0-4B1A-A73C-D382E224706E}" srcId="{204EFDDC-DAB3-41AC-83F8-FD2D990BFA59}" destId="{D05DEFFC-C997-45A2-A3AF-9CD66E9BD26D}" srcOrd="4" destOrd="0" parTransId="{7E5408D0-B39B-41C2-A956-BF0C3EF16A62}" sibTransId="{985023E4-7E94-4DA3-8E87-979EADB5C7D5}"/>
    <dgm:cxn modelId="{9205E9DF-D752-4A97-980E-E977FA72004E}" srcId="{204EFDDC-DAB3-41AC-83F8-FD2D990BFA59}" destId="{C972D090-2B78-4AE0-A438-775F825AA562}" srcOrd="2" destOrd="0" parTransId="{5CC208CF-6254-4382-828E-CD4FB9E002A0}" sibTransId="{7F9BA34B-B7A0-4D44-8417-02A08C44386F}"/>
    <dgm:cxn modelId="{C385E3EA-3B08-4050-8F8D-6431F6D70AC0}" srcId="{204EFDDC-DAB3-41AC-83F8-FD2D990BFA59}" destId="{635597E7-DC9B-4271-97F4-06C870BFABE2}" srcOrd="0" destOrd="0" parTransId="{56A699AA-8C9F-45A4-81BD-EBBB6AF6A6A2}" sibTransId="{2B5BFD64-CB95-4F22-9342-0E9055B13EAB}"/>
    <dgm:cxn modelId="{BF387833-60FC-4EC0-92B7-08D7A236A05F}" type="presParOf" srcId="{F5A9CBCF-A5AA-4D51-864D-D976F3210093}" destId="{3F4EEE54-4F48-4AA8-B3F0-9F62D3507E3A}" srcOrd="0" destOrd="0" presId="urn:microsoft.com/office/officeart/2005/8/layout/vList2"/>
    <dgm:cxn modelId="{DD1CA6F8-DFC5-4DC3-BDB2-29E9DCB1AFB4}" type="presParOf" srcId="{F5A9CBCF-A5AA-4D51-864D-D976F3210093}" destId="{A151236C-8FCD-4AA3-B547-D53A8B1C2FA3}" srcOrd="1" destOrd="0" presId="urn:microsoft.com/office/officeart/2005/8/layout/vList2"/>
    <dgm:cxn modelId="{70BDE583-7652-4829-8A59-1C588F0F987D}" type="presParOf" srcId="{F5A9CBCF-A5AA-4D51-864D-D976F3210093}" destId="{8E32D253-CD2F-4801-8789-2D63A87C2848}" srcOrd="2" destOrd="0" presId="urn:microsoft.com/office/officeart/2005/8/layout/vList2"/>
    <dgm:cxn modelId="{E75B6E51-2A19-4388-978C-792AB512354A}" type="presParOf" srcId="{F5A9CBCF-A5AA-4D51-864D-D976F3210093}" destId="{D0D267E0-CF95-4626-AAAE-BDB78A9769A6}" srcOrd="3" destOrd="0" presId="urn:microsoft.com/office/officeart/2005/8/layout/vList2"/>
    <dgm:cxn modelId="{90CB02A5-869F-4E68-AFCD-E38EFE5C0CBA}" type="presParOf" srcId="{F5A9CBCF-A5AA-4D51-864D-D976F3210093}" destId="{A19B3558-E6BF-4070-8725-1EFA0BD87C32}" srcOrd="4" destOrd="0" presId="urn:microsoft.com/office/officeart/2005/8/layout/vList2"/>
    <dgm:cxn modelId="{D97C3AF8-0F8B-4AF0-8F7B-47F3F2FFEB2D}" type="presParOf" srcId="{F5A9CBCF-A5AA-4D51-864D-D976F3210093}" destId="{4DB0FD70-860E-4927-982E-34F980BD46A1}" srcOrd="5" destOrd="0" presId="urn:microsoft.com/office/officeart/2005/8/layout/vList2"/>
    <dgm:cxn modelId="{6123AF0C-60F2-4488-A5D8-31FBB1AC251F}" type="presParOf" srcId="{F5A9CBCF-A5AA-4D51-864D-D976F3210093}" destId="{EC5B4F95-794E-4C1D-98B9-17B64D19EEFC}" srcOrd="6" destOrd="0" presId="urn:microsoft.com/office/officeart/2005/8/layout/vList2"/>
    <dgm:cxn modelId="{808A4407-A519-4AD6-B3DC-85EF9083505B}" type="presParOf" srcId="{F5A9CBCF-A5AA-4D51-864D-D976F3210093}" destId="{CE0B811E-922D-4E55-AA4C-AF22A1DD032F}" srcOrd="7" destOrd="0" presId="urn:microsoft.com/office/officeart/2005/8/layout/vList2"/>
    <dgm:cxn modelId="{722D0EA2-3443-485B-AE8F-CCE208D70AB6}" type="presParOf" srcId="{F5A9CBCF-A5AA-4D51-864D-D976F3210093}" destId="{F1EDC4F1-437B-45CD-BDE9-D65D9C8251F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4EFDDC-DAB3-41AC-83F8-FD2D990BFA5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D56CFBB1-2628-4793-8D2E-6D1A1760B798}">
      <dgm:prSet phldrT="[Text]" custT="1"/>
      <dgm:spPr/>
      <dgm:t>
        <a:bodyPr/>
        <a:lstStyle/>
        <a:p>
          <a:pPr algn="ctr"/>
          <a:r>
            <a:rPr lang="en-PH" sz="2200" dirty="0"/>
            <a:t>Suspicious mail packages</a:t>
          </a:r>
        </a:p>
      </dgm:t>
    </dgm:pt>
    <dgm:pt modelId="{4DEAD6F2-C5DE-4A43-B7F8-B20E45F59432}" type="parTrans" cxnId="{ECD531A6-FC0C-4F5F-9704-2AF4A9ACF558}">
      <dgm:prSet/>
      <dgm:spPr/>
      <dgm:t>
        <a:bodyPr/>
        <a:lstStyle/>
        <a:p>
          <a:pPr algn="ctr"/>
          <a:endParaRPr lang="en-PH" sz="2200"/>
        </a:p>
      </dgm:t>
    </dgm:pt>
    <dgm:pt modelId="{0D68233F-C9BC-4CFF-AE47-4B8C5B45CC37}" type="sibTrans" cxnId="{ECD531A6-FC0C-4F5F-9704-2AF4A9ACF558}">
      <dgm:prSet/>
      <dgm:spPr/>
      <dgm:t>
        <a:bodyPr/>
        <a:lstStyle/>
        <a:p>
          <a:pPr algn="ctr"/>
          <a:endParaRPr lang="en-PH" sz="2200"/>
        </a:p>
      </dgm:t>
    </dgm:pt>
    <dgm:pt modelId="{9443053B-A7B5-4E7C-B07D-166BAAAC9FF6}">
      <dgm:prSet phldrT="[Text]" custT="1"/>
      <dgm:spPr/>
      <dgm:t>
        <a:bodyPr/>
        <a:lstStyle/>
        <a:p>
          <a:pPr algn="ctr"/>
          <a:r>
            <a:rPr lang="en-PH" sz="2200"/>
            <a:t>Bomb threats</a:t>
          </a:r>
        </a:p>
      </dgm:t>
    </dgm:pt>
    <dgm:pt modelId="{F4FB2629-9496-4545-AEF8-75F647B6D4A5}" type="parTrans" cxnId="{479A94C6-4214-4FBC-AD67-52F7FB379F6B}">
      <dgm:prSet/>
      <dgm:spPr/>
      <dgm:t>
        <a:bodyPr/>
        <a:lstStyle/>
        <a:p>
          <a:pPr algn="ctr"/>
          <a:endParaRPr lang="en-PH" sz="2200"/>
        </a:p>
      </dgm:t>
    </dgm:pt>
    <dgm:pt modelId="{7341D9E5-9937-4496-8C47-BA88DEB68201}" type="sibTrans" cxnId="{479A94C6-4214-4FBC-AD67-52F7FB379F6B}">
      <dgm:prSet/>
      <dgm:spPr/>
      <dgm:t>
        <a:bodyPr/>
        <a:lstStyle/>
        <a:p>
          <a:pPr algn="ctr"/>
          <a:endParaRPr lang="en-PH" sz="2200"/>
        </a:p>
      </dgm:t>
    </dgm:pt>
    <dgm:pt modelId="{F5A9CBCF-A5AA-4D51-864D-D976F3210093}" type="pres">
      <dgm:prSet presAssocID="{204EFDDC-DAB3-41AC-83F8-FD2D990BFA59}" presName="linear" presStyleCnt="0">
        <dgm:presLayoutVars>
          <dgm:animLvl val="lvl"/>
          <dgm:resizeHandles val="exact"/>
        </dgm:presLayoutVars>
      </dgm:prSet>
      <dgm:spPr/>
    </dgm:pt>
    <dgm:pt modelId="{A94A7030-39EC-4CE0-B0CE-75B06F9A903E}" type="pres">
      <dgm:prSet presAssocID="{D56CFBB1-2628-4793-8D2E-6D1A1760B798}" presName="parentText" presStyleLbl="node1" presStyleIdx="0" presStyleCnt="2">
        <dgm:presLayoutVars>
          <dgm:chMax val="0"/>
          <dgm:bulletEnabled val="1"/>
        </dgm:presLayoutVars>
      </dgm:prSet>
      <dgm:spPr/>
    </dgm:pt>
    <dgm:pt modelId="{8F2E77AB-ED23-47D2-BF6C-F54FD3B5E85F}" type="pres">
      <dgm:prSet presAssocID="{0D68233F-C9BC-4CFF-AE47-4B8C5B45CC37}" presName="spacer" presStyleCnt="0"/>
      <dgm:spPr/>
    </dgm:pt>
    <dgm:pt modelId="{6DAD66DE-1112-4EDA-ACD1-55F9FA3029AE}" type="pres">
      <dgm:prSet presAssocID="{9443053B-A7B5-4E7C-B07D-166BAAAC9FF6}" presName="parentText" presStyleLbl="node1" presStyleIdx="1" presStyleCnt="2">
        <dgm:presLayoutVars>
          <dgm:chMax val="0"/>
          <dgm:bulletEnabled val="1"/>
        </dgm:presLayoutVars>
      </dgm:prSet>
      <dgm:spPr/>
    </dgm:pt>
  </dgm:ptLst>
  <dgm:cxnLst>
    <dgm:cxn modelId="{74C9620D-3B53-46EE-B378-9C1BDFF71827}" type="presOf" srcId="{204EFDDC-DAB3-41AC-83F8-FD2D990BFA59}" destId="{F5A9CBCF-A5AA-4D51-864D-D976F3210093}" srcOrd="0" destOrd="0" presId="urn:microsoft.com/office/officeart/2005/8/layout/vList2"/>
    <dgm:cxn modelId="{E83AE035-8F6F-4A6A-9B90-A4DFE31210A1}" type="presOf" srcId="{9443053B-A7B5-4E7C-B07D-166BAAAC9FF6}" destId="{6DAD66DE-1112-4EDA-ACD1-55F9FA3029AE}" srcOrd="0" destOrd="0" presId="urn:microsoft.com/office/officeart/2005/8/layout/vList2"/>
    <dgm:cxn modelId="{FC633C8D-CFDD-441E-A94B-723FAEF76BF3}" type="presOf" srcId="{D56CFBB1-2628-4793-8D2E-6D1A1760B798}" destId="{A94A7030-39EC-4CE0-B0CE-75B06F9A903E}" srcOrd="0" destOrd="0" presId="urn:microsoft.com/office/officeart/2005/8/layout/vList2"/>
    <dgm:cxn modelId="{ECD531A6-FC0C-4F5F-9704-2AF4A9ACF558}" srcId="{204EFDDC-DAB3-41AC-83F8-FD2D990BFA59}" destId="{D56CFBB1-2628-4793-8D2E-6D1A1760B798}" srcOrd="0" destOrd="0" parTransId="{4DEAD6F2-C5DE-4A43-B7F8-B20E45F59432}" sibTransId="{0D68233F-C9BC-4CFF-AE47-4B8C5B45CC37}"/>
    <dgm:cxn modelId="{479A94C6-4214-4FBC-AD67-52F7FB379F6B}" srcId="{204EFDDC-DAB3-41AC-83F8-FD2D990BFA59}" destId="{9443053B-A7B5-4E7C-B07D-166BAAAC9FF6}" srcOrd="1" destOrd="0" parTransId="{F4FB2629-9496-4545-AEF8-75F647B6D4A5}" sibTransId="{7341D9E5-9937-4496-8C47-BA88DEB68201}"/>
    <dgm:cxn modelId="{CCBDF34F-15BE-4009-B3CC-4229522F39F5}" type="presParOf" srcId="{F5A9CBCF-A5AA-4D51-864D-D976F3210093}" destId="{A94A7030-39EC-4CE0-B0CE-75B06F9A903E}" srcOrd="0" destOrd="0" presId="urn:microsoft.com/office/officeart/2005/8/layout/vList2"/>
    <dgm:cxn modelId="{0DF3C390-B2D5-48F6-8D05-D4DD9EC8394A}" type="presParOf" srcId="{F5A9CBCF-A5AA-4D51-864D-D976F3210093}" destId="{8F2E77AB-ED23-47D2-BF6C-F54FD3B5E85F}" srcOrd="1" destOrd="0" presId="urn:microsoft.com/office/officeart/2005/8/layout/vList2"/>
    <dgm:cxn modelId="{F1C88F63-1944-4151-B6E1-94494083DFB3}" type="presParOf" srcId="{F5A9CBCF-A5AA-4D51-864D-D976F3210093}" destId="{6DAD66DE-1112-4EDA-ACD1-55F9FA3029A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6E86EC0-7724-4EC9-9B01-EEC0A32FB94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PH"/>
        </a:p>
      </dgm:t>
    </dgm:pt>
    <dgm:pt modelId="{F8C1F152-2FE6-459B-AA32-9E474B935C6A}">
      <dgm:prSet phldrT="[Text]" custT="1"/>
      <dgm:spPr/>
      <dgm:t>
        <a:bodyPr/>
        <a:lstStyle/>
        <a:p>
          <a:pPr>
            <a:buClr>
              <a:srgbClr val="1C96D3"/>
            </a:buClr>
            <a:buFont typeface="Wingdings" panose="05000000000000000000" pitchFamily="2" charset="2"/>
            <a:buChar char="§"/>
          </a:pPr>
          <a:r>
            <a:rPr lang="en-US" sz="2200"/>
            <a:t>poison</a:t>
          </a:r>
          <a:endParaRPr lang="en-PH" sz="2200" dirty="0"/>
        </a:p>
      </dgm:t>
    </dgm:pt>
    <dgm:pt modelId="{9233009A-D5A4-4D85-AD2E-91302AE10EB3}" type="parTrans" cxnId="{6FC383D5-6154-45F7-9FE0-9FBBA4D01EC6}">
      <dgm:prSet/>
      <dgm:spPr/>
      <dgm:t>
        <a:bodyPr/>
        <a:lstStyle/>
        <a:p>
          <a:endParaRPr lang="en-PH" sz="2200"/>
        </a:p>
      </dgm:t>
    </dgm:pt>
    <dgm:pt modelId="{A02F2D88-816D-4755-8293-5E6D5A3A034B}" type="sibTrans" cxnId="{6FC383D5-6154-45F7-9FE0-9FBBA4D01EC6}">
      <dgm:prSet/>
      <dgm:spPr/>
      <dgm:t>
        <a:bodyPr/>
        <a:lstStyle/>
        <a:p>
          <a:endParaRPr lang="en-PH" sz="2200"/>
        </a:p>
      </dgm:t>
    </dgm:pt>
    <dgm:pt modelId="{3993A171-DA00-4446-82B7-4F91A48004A8}">
      <dgm:prSet custT="1"/>
      <dgm:spPr/>
      <dgm:t>
        <a:bodyPr/>
        <a:lstStyle/>
        <a:p>
          <a:r>
            <a:rPr lang="en-US" sz="2200"/>
            <a:t>emergency protocols and equipment</a:t>
          </a:r>
          <a:endParaRPr lang="en-US" sz="2200" dirty="0"/>
        </a:p>
      </dgm:t>
    </dgm:pt>
    <dgm:pt modelId="{AC64EE07-AC68-4550-9446-C3499BB77CAA}" type="parTrans" cxnId="{C04FC7D3-CF41-489E-9A5B-5038FF33E776}">
      <dgm:prSet/>
      <dgm:spPr/>
      <dgm:t>
        <a:bodyPr/>
        <a:lstStyle/>
        <a:p>
          <a:endParaRPr lang="en-PH" sz="2200"/>
        </a:p>
      </dgm:t>
    </dgm:pt>
    <dgm:pt modelId="{7D965CA2-879C-4CE4-8308-6916F9C8C6BB}" type="sibTrans" cxnId="{C04FC7D3-CF41-489E-9A5B-5038FF33E776}">
      <dgm:prSet/>
      <dgm:spPr/>
      <dgm:t>
        <a:bodyPr/>
        <a:lstStyle/>
        <a:p>
          <a:endParaRPr lang="en-PH" sz="2200"/>
        </a:p>
      </dgm:t>
    </dgm:pt>
    <dgm:pt modelId="{70D48A51-F156-46CC-AAF9-6A4B217C721C}">
      <dgm:prSet custT="1"/>
      <dgm:spPr/>
      <dgm:t>
        <a:bodyPr/>
        <a:lstStyle/>
        <a:p>
          <a:r>
            <a:rPr lang="en-US" sz="2200"/>
            <a:t>personal protective equipment</a:t>
          </a:r>
          <a:endParaRPr lang="en-US" sz="2200" dirty="0"/>
        </a:p>
      </dgm:t>
    </dgm:pt>
    <dgm:pt modelId="{89AC4041-CB24-40B3-B1E1-0ADFE410212D}" type="parTrans" cxnId="{884FBB4A-18D3-433C-B026-1F25E60FCAE6}">
      <dgm:prSet/>
      <dgm:spPr/>
      <dgm:t>
        <a:bodyPr/>
        <a:lstStyle/>
        <a:p>
          <a:endParaRPr lang="en-PH" sz="2200"/>
        </a:p>
      </dgm:t>
    </dgm:pt>
    <dgm:pt modelId="{2506737D-FDBF-4B0C-AB89-3D6AB5B7BBCF}" type="sibTrans" cxnId="{884FBB4A-18D3-433C-B026-1F25E60FCAE6}">
      <dgm:prSet/>
      <dgm:spPr/>
      <dgm:t>
        <a:bodyPr/>
        <a:lstStyle/>
        <a:p>
          <a:endParaRPr lang="en-PH" sz="2200"/>
        </a:p>
      </dgm:t>
    </dgm:pt>
    <dgm:pt modelId="{F7BF671D-0E5F-4B83-9C39-414F0C707BD7}">
      <dgm:prSet custT="1"/>
      <dgm:spPr/>
      <dgm:t>
        <a:bodyPr/>
        <a:lstStyle/>
        <a:p>
          <a:r>
            <a:rPr lang="en-US" sz="2200"/>
            <a:t>specific hazards.</a:t>
          </a:r>
          <a:endParaRPr lang="en-US" sz="2200" dirty="0"/>
        </a:p>
      </dgm:t>
    </dgm:pt>
    <dgm:pt modelId="{C7E7DB3B-DBF8-4924-8ED9-B4D769BD853E}" type="parTrans" cxnId="{920EA132-3512-4B7F-B13C-EA00118BC6A0}">
      <dgm:prSet/>
      <dgm:spPr/>
      <dgm:t>
        <a:bodyPr/>
        <a:lstStyle/>
        <a:p>
          <a:endParaRPr lang="en-PH" sz="2200"/>
        </a:p>
      </dgm:t>
    </dgm:pt>
    <dgm:pt modelId="{D7866A33-554C-4546-85DE-02DAC3FA8833}" type="sibTrans" cxnId="{920EA132-3512-4B7F-B13C-EA00118BC6A0}">
      <dgm:prSet/>
      <dgm:spPr/>
      <dgm:t>
        <a:bodyPr/>
        <a:lstStyle/>
        <a:p>
          <a:endParaRPr lang="en-PH" sz="2200"/>
        </a:p>
      </dgm:t>
    </dgm:pt>
    <dgm:pt modelId="{B7AC0FEA-3A41-4B0F-AB6A-E9937C126625}" type="pres">
      <dgm:prSet presAssocID="{86E86EC0-7724-4EC9-9B01-EEC0A32FB94C}" presName="linear" presStyleCnt="0">
        <dgm:presLayoutVars>
          <dgm:dir/>
          <dgm:animLvl val="lvl"/>
          <dgm:resizeHandles val="exact"/>
        </dgm:presLayoutVars>
      </dgm:prSet>
      <dgm:spPr/>
    </dgm:pt>
    <dgm:pt modelId="{5D40041F-B54E-44E3-B4C8-6476997FB6AD}" type="pres">
      <dgm:prSet presAssocID="{F8C1F152-2FE6-459B-AA32-9E474B935C6A}" presName="parentLin" presStyleCnt="0"/>
      <dgm:spPr/>
    </dgm:pt>
    <dgm:pt modelId="{7A0398C6-268C-4C8A-BFBC-C0C398074932}" type="pres">
      <dgm:prSet presAssocID="{F8C1F152-2FE6-459B-AA32-9E474B935C6A}" presName="parentLeftMargin" presStyleLbl="node1" presStyleIdx="0" presStyleCnt="4"/>
      <dgm:spPr/>
    </dgm:pt>
    <dgm:pt modelId="{8FE15193-CC95-40FA-A030-A024D04D3A82}" type="pres">
      <dgm:prSet presAssocID="{F8C1F152-2FE6-459B-AA32-9E474B935C6A}" presName="parentText" presStyleLbl="node1" presStyleIdx="0" presStyleCnt="4">
        <dgm:presLayoutVars>
          <dgm:chMax val="0"/>
          <dgm:bulletEnabled val="1"/>
        </dgm:presLayoutVars>
      </dgm:prSet>
      <dgm:spPr/>
    </dgm:pt>
    <dgm:pt modelId="{4A2D0966-3939-4E29-A309-16527F33A840}" type="pres">
      <dgm:prSet presAssocID="{F8C1F152-2FE6-459B-AA32-9E474B935C6A}" presName="negativeSpace" presStyleCnt="0"/>
      <dgm:spPr/>
    </dgm:pt>
    <dgm:pt modelId="{ED2230F7-64D2-4F13-B718-21CFDEF1F4EF}" type="pres">
      <dgm:prSet presAssocID="{F8C1F152-2FE6-459B-AA32-9E474B935C6A}" presName="childText" presStyleLbl="conFgAcc1" presStyleIdx="0" presStyleCnt="4">
        <dgm:presLayoutVars>
          <dgm:bulletEnabled val="1"/>
        </dgm:presLayoutVars>
      </dgm:prSet>
      <dgm:spPr/>
    </dgm:pt>
    <dgm:pt modelId="{E6FBF362-E1F5-40A3-8353-ECEF7017CC2D}" type="pres">
      <dgm:prSet presAssocID="{A02F2D88-816D-4755-8293-5E6D5A3A034B}" presName="spaceBetweenRectangles" presStyleCnt="0"/>
      <dgm:spPr/>
    </dgm:pt>
    <dgm:pt modelId="{BC33438B-CCAA-4B25-98FB-CF5A988E3218}" type="pres">
      <dgm:prSet presAssocID="{3993A171-DA00-4446-82B7-4F91A48004A8}" presName="parentLin" presStyleCnt="0"/>
      <dgm:spPr/>
    </dgm:pt>
    <dgm:pt modelId="{3DA736BB-CF29-450E-92F8-5E94DEFC1EF2}" type="pres">
      <dgm:prSet presAssocID="{3993A171-DA00-4446-82B7-4F91A48004A8}" presName="parentLeftMargin" presStyleLbl="node1" presStyleIdx="0" presStyleCnt="4"/>
      <dgm:spPr/>
    </dgm:pt>
    <dgm:pt modelId="{0B83BED8-21A0-434C-97E5-076EFF93238E}" type="pres">
      <dgm:prSet presAssocID="{3993A171-DA00-4446-82B7-4F91A48004A8}" presName="parentText" presStyleLbl="node1" presStyleIdx="1" presStyleCnt="4">
        <dgm:presLayoutVars>
          <dgm:chMax val="0"/>
          <dgm:bulletEnabled val="1"/>
        </dgm:presLayoutVars>
      </dgm:prSet>
      <dgm:spPr/>
    </dgm:pt>
    <dgm:pt modelId="{109B886C-EB12-4A25-9AC2-0FB529DC7DA7}" type="pres">
      <dgm:prSet presAssocID="{3993A171-DA00-4446-82B7-4F91A48004A8}" presName="negativeSpace" presStyleCnt="0"/>
      <dgm:spPr/>
    </dgm:pt>
    <dgm:pt modelId="{AA480C1C-08A7-489A-A6C8-EA72A814CA16}" type="pres">
      <dgm:prSet presAssocID="{3993A171-DA00-4446-82B7-4F91A48004A8}" presName="childText" presStyleLbl="conFgAcc1" presStyleIdx="1" presStyleCnt="4">
        <dgm:presLayoutVars>
          <dgm:bulletEnabled val="1"/>
        </dgm:presLayoutVars>
      </dgm:prSet>
      <dgm:spPr/>
    </dgm:pt>
    <dgm:pt modelId="{BF0CE6A7-282C-4D47-A4DF-6DADF0141018}" type="pres">
      <dgm:prSet presAssocID="{7D965CA2-879C-4CE4-8308-6916F9C8C6BB}" presName="spaceBetweenRectangles" presStyleCnt="0"/>
      <dgm:spPr/>
    </dgm:pt>
    <dgm:pt modelId="{1C3EE362-42CF-45BC-B5E9-8412D5444935}" type="pres">
      <dgm:prSet presAssocID="{70D48A51-F156-46CC-AAF9-6A4B217C721C}" presName="parentLin" presStyleCnt="0"/>
      <dgm:spPr/>
    </dgm:pt>
    <dgm:pt modelId="{153A1060-F095-418C-88AA-FCBCD06FB214}" type="pres">
      <dgm:prSet presAssocID="{70D48A51-F156-46CC-AAF9-6A4B217C721C}" presName="parentLeftMargin" presStyleLbl="node1" presStyleIdx="1" presStyleCnt="4"/>
      <dgm:spPr/>
    </dgm:pt>
    <dgm:pt modelId="{26E5BBE3-B524-4EC8-8C0A-E0A0B26A3B09}" type="pres">
      <dgm:prSet presAssocID="{70D48A51-F156-46CC-AAF9-6A4B217C721C}" presName="parentText" presStyleLbl="node1" presStyleIdx="2" presStyleCnt="4">
        <dgm:presLayoutVars>
          <dgm:chMax val="0"/>
          <dgm:bulletEnabled val="1"/>
        </dgm:presLayoutVars>
      </dgm:prSet>
      <dgm:spPr/>
    </dgm:pt>
    <dgm:pt modelId="{B8ECC265-8E19-442D-9944-70A58F1614FF}" type="pres">
      <dgm:prSet presAssocID="{70D48A51-F156-46CC-AAF9-6A4B217C721C}" presName="negativeSpace" presStyleCnt="0"/>
      <dgm:spPr/>
    </dgm:pt>
    <dgm:pt modelId="{1CB104B3-C544-4E0C-BE1E-4A8C6B696652}" type="pres">
      <dgm:prSet presAssocID="{70D48A51-F156-46CC-AAF9-6A4B217C721C}" presName="childText" presStyleLbl="conFgAcc1" presStyleIdx="2" presStyleCnt="4">
        <dgm:presLayoutVars>
          <dgm:bulletEnabled val="1"/>
        </dgm:presLayoutVars>
      </dgm:prSet>
      <dgm:spPr/>
    </dgm:pt>
    <dgm:pt modelId="{D1E3CDD0-D6F2-4238-8668-6F28FDEC4558}" type="pres">
      <dgm:prSet presAssocID="{2506737D-FDBF-4B0C-AB89-3D6AB5B7BBCF}" presName="spaceBetweenRectangles" presStyleCnt="0"/>
      <dgm:spPr/>
    </dgm:pt>
    <dgm:pt modelId="{6A2E2E27-4F12-4AA7-B873-3BA9E9C91C18}" type="pres">
      <dgm:prSet presAssocID="{F7BF671D-0E5F-4B83-9C39-414F0C707BD7}" presName="parentLin" presStyleCnt="0"/>
      <dgm:spPr/>
    </dgm:pt>
    <dgm:pt modelId="{F0D501E6-A635-429C-AE3B-7455C5A1B713}" type="pres">
      <dgm:prSet presAssocID="{F7BF671D-0E5F-4B83-9C39-414F0C707BD7}" presName="parentLeftMargin" presStyleLbl="node1" presStyleIdx="2" presStyleCnt="4"/>
      <dgm:spPr/>
    </dgm:pt>
    <dgm:pt modelId="{C6306E3A-4D0A-428D-808A-2393A8829401}" type="pres">
      <dgm:prSet presAssocID="{F7BF671D-0E5F-4B83-9C39-414F0C707BD7}" presName="parentText" presStyleLbl="node1" presStyleIdx="3" presStyleCnt="4">
        <dgm:presLayoutVars>
          <dgm:chMax val="0"/>
          <dgm:bulletEnabled val="1"/>
        </dgm:presLayoutVars>
      </dgm:prSet>
      <dgm:spPr/>
    </dgm:pt>
    <dgm:pt modelId="{066104BF-A0B4-455D-9169-B43A56F573FF}" type="pres">
      <dgm:prSet presAssocID="{F7BF671D-0E5F-4B83-9C39-414F0C707BD7}" presName="negativeSpace" presStyleCnt="0"/>
      <dgm:spPr/>
    </dgm:pt>
    <dgm:pt modelId="{4A08DC65-0D82-4790-A35C-C4CEF9B17FDE}" type="pres">
      <dgm:prSet presAssocID="{F7BF671D-0E5F-4B83-9C39-414F0C707BD7}" presName="childText" presStyleLbl="conFgAcc1" presStyleIdx="3" presStyleCnt="4">
        <dgm:presLayoutVars>
          <dgm:bulletEnabled val="1"/>
        </dgm:presLayoutVars>
      </dgm:prSet>
      <dgm:spPr/>
    </dgm:pt>
  </dgm:ptLst>
  <dgm:cxnLst>
    <dgm:cxn modelId="{E3F15A15-C955-4D09-82B5-5C6D615004B6}" type="presOf" srcId="{F7BF671D-0E5F-4B83-9C39-414F0C707BD7}" destId="{F0D501E6-A635-429C-AE3B-7455C5A1B713}" srcOrd="0" destOrd="0" presId="urn:microsoft.com/office/officeart/2005/8/layout/list1"/>
    <dgm:cxn modelId="{2E188F21-64B1-4BF4-8DCC-1B614F48C01D}" type="presOf" srcId="{F8C1F152-2FE6-459B-AA32-9E474B935C6A}" destId="{7A0398C6-268C-4C8A-BFBC-C0C398074932}" srcOrd="0" destOrd="0" presId="urn:microsoft.com/office/officeart/2005/8/layout/list1"/>
    <dgm:cxn modelId="{920EA132-3512-4B7F-B13C-EA00118BC6A0}" srcId="{86E86EC0-7724-4EC9-9B01-EEC0A32FB94C}" destId="{F7BF671D-0E5F-4B83-9C39-414F0C707BD7}" srcOrd="3" destOrd="0" parTransId="{C7E7DB3B-DBF8-4924-8ED9-B4D769BD853E}" sibTransId="{D7866A33-554C-4546-85DE-02DAC3FA8833}"/>
    <dgm:cxn modelId="{2867A536-9879-4114-8643-D2E662BD106E}" type="presOf" srcId="{86E86EC0-7724-4EC9-9B01-EEC0A32FB94C}" destId="{B7AC0FEA-3A41-4B0F-AB6A-E9937C126625}" srcOrd="0" destOrd="0" presId="urn:microsoft.com/office/officeart/2005/8/layout/list1"/>
    <dgm:cxn modelId="{887C6046-835A-475C-A052-0591558A1819}" type="presOf" srcId="{70D48A51-F156-46CC-AAF9-6A4B217C721C}" destId="{26E5BBE3-B524-4EC8-8C0A-E0A0B26A3B09}" srcOrd="1" destOrd="0" presId="urn:microsoft.com/office/officeart/2005/8/layout/list1"/>
    <dgm:cxn modelId="{8C6F9546-1A23-4EAD-9296-C447F812961D}" type="presOf" srcId="{F8C1F152-2FE6-459B-AA32-9E474B935C6A}" destId="{8FE15193-CC95-40FA-A030-A024D04D3A82}" srcOrd="1" destOrd="0" presId="urn:microsoft.com/office/officeart/2005/8/layout/list1"/>
    <dgm:cxn modelId="{884FBB4A-18D3-433C-B026-1F25E60FCAE6}" srcId="{86E86EC0-7724-4EC9-9B01-EEC0A32FB94C}" destId="{70D48A51-F156-46CC-AAF9-6A4B217C721C}" srcOrd="2" destOrd="0" parTransId="{89AC4041-CB24-40B3-B1E1-0ADFE410212D}" sibTransId="{2506737D-FDBF-4B0C-AB89-3D6AB5B7BBCF}"/>
    <dgm:cxn modelId="{F728C16F-F831-4A25-B7EC-D8E25BA5003A}" type="presOf" srcId="{70D48A51-F156-46CC-AAF9-6A4B217C721C}" destId="{153A1060-F095-418C-88AA-FCBCD06FB214}" srcOrd="0" destOrd="0" presId="urn:microsoft.com/office/officeart/2005/8/layout/list1"/>
    <dgm:cxn modelId="{0828A973-D71C-4595-90BB-3672004018D9}" type="presOf" srcId="{3993A171-DA00-4446-82B7-4F91A48004A8}" destId="{0B83BED8-21A0-434C-97E5-076EFF93238E}" srcOrd="1" destOrd="0" presId="urn:microsoft.com/office/officeart/2005/8/layout/list1"/>
    <dgm:cxn modelId="{0A67EC95-EFBD-4B37-8CFE-CAE70116358A}" type="presOf" srcId="{3993A171-DA00-4446-82B7-4F91A48004A8}" destId="{3DA736BB-CF29-450E-92F8-5E94DEFC1EF2}" srcOrd="0" destOrd="0" presId="urn:microsoft.com/office/officeart/2005/8/layout/list1"/>
    <dgm:cxn modelId="{F27D1BAB-E41D-4D7E-801B-1CA3FAB54091}" type="presOf" srcId="{F7BF671D-0E5F-4B83-9C39-414F0C707BD7}" destId="{C6306E3A-4D0A-428D-808A-2393A8829401}" srcOrd="1" destOrd="0" presId="urn:microsoft.com/office/officeart/2005/8/layout/list1"/>
    <dgm:cxn modelId="{C04FC7D3-CF41-489E-9A5B-5038FF33E776}" srcId="{86E86EC0-7724-4EC9-9B01-EEC0A32FB94C}" destId="{3993A171-DA00-4446-82B7-4F91A48004A8}" srcOrd="1" destOrd="0" parTransId="{AC64EE07-AC68-4550-9446-C3499BB77CAA}" sibTransId="{7D965CA2-879C-4CE4-8308-6916F9C8C6BB}"/>
    <dgm:cxn modelId="{6FC383D5-6154-45F7-9FE0-9FBBA4D01EC6}" srcId="{86E86EC0-7724-4EC9-9B01-EEC0A32FB94C}" destId="{F8C1F152-2FE6-459B-AA32-9E474B935C6A}" srcOrd="0" destOrd="0" parTransId="{9233009A-D5A4-4D85-AD2E-91302AE10EB3}" sibTransId="{A02F2D88-816D-4755-8293-5E6D5A3A034B}"/>
    <dgm:cxn modelId="{E97DBB97-C89F-4397-81A2-B02BBB2C04E6}" type="presParOf" srcId="{B7AC0FEA-3A41-4B0F-AB6A-E9937C126625}" destId="{5D40041F-B54E-44E3-B4C8-6476997FB6AD}" srcOrd="0" destOrd="0" presId="urn:microsoft.com/office/officeart/2005/8/layout/list1"/>
    <dgm:cxn modelId="{73F7AE5E-C774-4A4B-8ED0-EE8CC9F3C5C9}" type="presParOf" srcId="{5D40041F-B54E-44E3-B4C8-6476997FB6AD}" destId="{7A0398C6-268C-4C8A-BFBC-C0C398074932}" srcOrd="0" destOrd="0" presId="urn:microsoft.com/office/officeart/2005/8/layout/list1"/>
    <dgm:cxn modelId="{1142FF75-3909-442E-A552-63BA4E09D133}" type="presParOf" srcId="{5D40041F-B54E-44E3-B4C8-6476997FB6AD}" destId="{8FE15193-CC95-40FA-A030-A024D04D3A82}" srcOrd="1" destOrd="0" presId="urn:microsoft.com/office/officeart/2005/8/layout/list1"/>
    <dgm:cxn modelId="{D53972A6-7D01-443C-9040-90245196AA70}" type="presParOf" srcId="{B7AC0FEA-3A41-4B0F-AB6A-E9937C126625}" destId="{4A2D0966-3939-4E29-A309-16527F33A840}" srcOrd="1" destOrd="0" presId="urn:microsoft.com/office/officeart/2005/8/layout/list1"/>
    <dgm:cxn modelId="{D81C7357-AFC9-41BA-91D2-4ACD7F1F4703}" type="presParOf" srcId="{B7AC0FEA-3A41-4B0F-AB6A-E9937C126625}" destId="{ED2230F7-64D2-4F13-B718-21CFDEF1F4EF}" srcOrd="2" destOrd="0" presId="urn:microsoft.com/office/officeart/2005/8/layout/list1"/>
    <dgm:cxn modelId="{28833F88-7D02-4671-B64F-90D0C06AE97E}" type="presParOf" srcId="{B7AC0FEA-3A41-4B0F-AB6A-E9937C126625}" destId="{E6FBF362-E1F5-40A3-8353-ECEF7017CC2D}" srcOrd="3" destOrd="0" presId="urn:microsoft.com/office/officeart/2005/8/layout/list1"/>
    <dgm:cxn modelId="{16BBE91F-A075-4EE4-A56F-A12329D8DDCB}" type="presParOf" srcId="{B7AC0FEA-3A41-4B0F-AB6A-E9937C126625}" destId="{BC33438B-CCAA-4B25-98FB-CF5A988E3218}" srcOrd="4" destOrd="0" presId="urn:microsoft.com/office/officeart/2005/8/layout/list1"/>
    <dgm:cxn modelId="{E2AE3CED-D706-466B-873A-4DBE4A1AE0C7}" type="presParOf" srcId="{BC33438B-CCAA-4B25-98FB-CF5A988E3218}" destId="{3DA736BB-CF29-450E-92F8-5E94DEFC1EF2}" srcOrd="0" destOrd="0" presId="urn:microsoft.com/office/officeart/2005/8/layout/list1"/>
    <dgm:cxn modelId="{B4371015-BCE0-4D06-A283-8311FF3D0C72}" type="presParOf" srcId="{BC33438B-CCAA-4B25-98FB-CF5A988E3218}" destId="{0B83BED8-21A0-434C-97E5-076EFF93238E}" srcOrd="1" destOrd="0" presId="urn:microsoft.com/office/officeart/2005/8/layout/list1"/>
    <dgm:cxn modelId="{A728DA6C-0CEF-4584-BB6B-3984AB7B7F8A}" type="presParOf" srcId="{B7AC0FEA-3A41-4B0F-AB6A-E9937C126625}" destId="{109B886C-EB12-4A25-9AC2-0FB529DC7DA7}" srcOrd="5" destOrd="0" presId="urn:microsoft.com/office/officeart/2005/8/layout/list1"/>
    <dgm:cxn modelId="{2F57A2FC-1363-415E-BFEE-490E4CA1C02A}" type="presParOf" srcId="{B7AC0FEA-3A41-4B0F-AB6A-E9937C126625}" destId="{AA480C1C-08A7-489A-A6C8-EA72A814CA16}" srcOrd="6" destOrd="0" presId="urn:microsoft.com/office/officeart/2005/8/layout/list1"/>
    <dgm:cxn modelId="{7746CACD-D85B-43C9-A52B-733231A242D1}" type="presParOf" srcId="{B7AC0FEA-3A41-4B0F-AB6A-E9937C126625}" destId="{BF0CE6A7-282C-4D47-A4DF-6DADF0141018}" srcOrd="7" destOrd="0" presId="urn:microsoft.com/office/officeart/2005/8/layout/list1"/>
    <dgm:cxn modelId="{90D33D4D-AF76-4CB9-90B4-BD5D27EFA521}" type="presParOf" srcId="{B7AC0FEA-3A41-4B0F-AB6A-E9937C126625}" destId="{1C3EE362-42CF-45BC-B5E9-8412D5444935}" srcOrd="8" destOrd="0" presId="urn:microsoft.com/office/officeart/2005/8/layout/list1"/>
    <dgm:cxn modelId="{69FF4AD4-05E3-4A2C-9A85-3A99216B1267}" type="presParOf" srcId="{1C3EE362-42CF-45BC-B5E9-8412D5444935}" destId="{153A1060-F095-418C-88AA-FCBCD06FB214}" srcOrd="0" destOrd="0" presId="urn:microsoft.com/office/officeart/2005/8/layout/list1"/>
    <dgm:cxn modelId="{1E5F4646-73B4-42BE-B440-BB625D7E9EAA}" type="presParOf" srcId="{1C3EE362-42CF-45BC-B5E9-8412D5444935}" destId="{26E5BBE3-B524-4EC8-8C0A-E0A0B26A3B09}" srcOrd="1" destOrd="0" presId="urn:microsoft.com/office/officeart/2005/8/layout/list1"/>
    <dgm:cxn modelId="{DB90F9B0-105B-4EDE-A331-EA18EA82023C}" type="presParOf" srcId="{B7AC0FEA-3A41-4B0F-AB6A-E9937C126625}" destId="{B8ECC265-8E19-442D-9944-70A58F1614FF}" srcOrd="9" destOrd="0" presId="urn:microsoft.com/office/officeart/2005/8/layout/list1"/>
    <dgm:cxn modelId="{A4A46DA6-A6BE-4EFA-B92B-B64F3140A3AD}" type="presParOf" srcId="{B7AC0FEA-3A41-4B0F-AB6A-E9937C126625}" destId="{1CB104B3-C544-4E0C-BE1E-4A8C6B696652}" srcOrd="10" destOrd="0" presId="urn:microsoft.com/office/officeart/2005/8/layout/list1"/>
    <dgm:cxn modelId="{546BF759-5E18-46EC-8EA7-3E80C53F9AC9}" type="presParOf" srcId="{B7AC0FEA-3A41-4B0F-AB6A-E9937C126625}" destId="{D1E3CDD0-D6F2-4238-8668-6F28FDEC4558}" srcOrd="11" destOrd="0" presId="urn:microsoft.com/office/officeart/2005/8/layout/list1"/>
    <dgm:cxn modelId="{15EBC883-3547-4442-82C5-9E1140A26D41}" type="presParOf" srcId="{B7AC0FEA-3A41-4B0F-AB6A-E9937C126625}" destId="{6A2E2E27-4F12-4AA7-B873-3BA9E9C91C18}" srcOrd="12" destOrd="0" presId="urn:microsoft.com/office/officeart/2005/8/layout/list1"/>
    <dgm:cxn modelId="{50450006-14B1-43F0-A0E0-48B66F583792}" type="presParOf" srcId="{6A2E2E27-4F12-4AA7-B873-3BA9E9C91C18}" destId="{F0D501E6-A635-429C-AE3B-7455C5A1B713}" srcOrd="0" destOrd="0" presId="urn:microsoft.com/office/officeart/2005/8/layout/list1"/>
    <dgm:cxn modelId="{28C81EB3-C040-4ECD-ADB0-4D94CBA27637}" type="presParOf" srcId="{6A2E2E27-4F12-4AA7-B873-3BA9E9C91C18}" destId="{C6306E3A-4D0A-428D-808A-2393A8829401}" srcOrd="1" destOrd="0" presId="urn:microsoft.com/office/officeart/2005/8/layout/list1"/>
    <dgm:cxn modelId="{BBD4FAA6-41DA-4894-AA6E-79399BAF9F66}" type="presParOf" srcId="{B7AC0FEA-3A41-4B0F-AB6A-E9937C126625}" destId="{066104BF-A0B4-455D-9169-B43A56F573FF}" srcOrd="13" destOrd="0" presId="urn:microsoft.com/office/officeart/2005/8/layout/list1"/>
    <dgm:cxn modelId="{17FF5774-6E70-4DAE-A4BC-F8D6DC896E2C}" type="presParOf" srcId="{B7AC0FEA-3A41-4B0F-AB6A-E9937C126625}" destId="{4A08DC65-0D82-4790-A35C-C4CEF9B17FD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04EFDDC-DAB3-41AC-83F8-FD2D990BFA5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635597E7-DC9B-4271-97F4-06C870BFABE2}">
      <dgm:prSet phldrT="[Text]" custT="1"/>
      <dgm:spPr/>
      <dgm:t>
        <a:bodyPr/>
        <a:lstStyle/>
        <a:p>
          <a:pPr algn="ctr">
            <a:buFont typeface="Wingdings" panose="05000000000000000000" pitchFamily="2" charset="2"/>
            <a:buNone/>
          </a:pPr>
          <a:r>
            <a:rPr lang="en-AU" sz="2200" dirty="0"/>
            <a:t>A supervisor or manager</a:t>
          </a:r>
        </a:p>
      </dgm:t>
    </dgm:pt>
    <dgm:pt modelId="{56A699AA-8C9F-45A4-81BD-EBBB6AF6A6A2}" type="parTrans" cxnId="{C385E3EA-3B08-4050-8F8D-6431F6D70AC0}">
      <dgm:prSet/>
      <dgm:spPr/>
      <dgm:t>
        <a:bodyPr/>
        <a:lstStyle/>
        <a:p>
          <a:pPr algn="ctr"/>
          <a:endParaRPr lang="en-PH" sz="2200"/>
        </a:p>
      </dgm:t>
    </dgm:pt>
    <dgm:pt modelId="{2B5BFD64-CB95-4F22-9342-0E9055B13EAB}" type="sibTrans" cxnId="{C385E3EA-3B08-4050-8F8D-6431F6D70AC0}">
      <dgm:prSet/>
      <dgm:spPr/>
      <dgm:t>
        <a:bodyPr/>
        <a:lstStyle/>
        <a:p>
          <a:pPr algn="ctr"/>
          <a:endParaRPr lang="en-PH" sz="2200"/>
        </a:p>
      </dgm:t>
    </dgm:pt>
    <dgm:pt modelId="{832B25CD-A90F-4D7B-AEE3-D247FB24C27A}">
      <dgm:prSet phldrT="[Text]" custT="1"/>
      <dgm:spPr/>
      <dgm:t>
        <a:bodyPr/>
        <a:lstStyle/>
        <a:p>
          <a:pPr algn="ctr"/>
          <a:r>
            <a:rPr lang="en-AU" sz="2200" dirty="0"/>
            <a:t>The health and safety representative (HSR)</a:t>
          </a:r>
        </a:p>
      </dgm:t>
    </dgm:pt>
    <dgm:pt modelId="{FF1B1037-208C-46AA-9D9D-61A2C6D75CCA}" type="parTrans" cxnId="{ACD0FD4F-B1BF-4008-A0B9-F23E037849DC}">
      <dgm:prSet/>
      <dgm:spPr/>
      <dgm:t>
        <a:bodyPr/>
        <a:lstStyle/>
        <a:p>
          <a:pPr algn="ctr"/>
          <a:endParaRPr lang="en-PH" sz="2200"/>
        </a:p>
      </dgm:t>
    </dgm:pt>
    <dgm:pt modelId="{A38D407D-845C-428F-A74D-363F6FA65330}" type="sibTrans" cxnId="{ACD0FD4F-B1BF-4008-A0B9-F23E037849DC}">
      <dgm:prSet/>
      <dgm:spPr/>
      <dgm:t>
        <a:bodyPr/>
        <a:lstStyle/>
        <a:p>
          <a:pPr algn="ctr"/>
          <a:endParaRPr lang="en-PH" sz="2200"/>
        </a:p>
      </dgm:t>
    </dgm:pt>
    <dgm:pt modelId="{C972D090-2B78-4AE0-A438-775F825AA562}">
      <dgm:prSet phldrT="[Text]" custT="1"/>
      <dgm:spPr/>
      <dgm:t>
        <a:bodyPr/>
        <a:lstStyle/>
        <a:p>
          <a:pPr algn="ctr">
            <a:buFont typeface="Wingdings" panose="05000000000000000000" pitchFamily="2" charset="2"/>
            <a:buNone/>
          </a:pPr>
          <a:r>
            <a:rPr lang="en-AU" sz="2200" dirty="0"/>
            <a:t>Health and safety committee (HSC) members</a:t>
          </a:r>
          <a:endParaRPr lang="en-PH" sz="2200" dirty="0"/>
        </a:p>
      </dgm:t>
    </dgm:pt>
    <dgm:pt modelId="{5CC208CF-6254-4382-828E-CD4FB9E002A0}" type="parTrans" cxnId="{9205E9DF-D752-4A97-980E-E977FA72004E}">
      <dgm:prSet/>
      <dgm:spPr/>
      <dgm:t>
        <a:bodyPr/>
        <a:lstStyle/>
        <a:p>
          <a:pPr algn="ctr"/>
          <a:endParaRPr lang="en-PH" sz="2200"/>
        </a:p>
      </dgm:t>
    </dgm:pt>
    <dgm:pt modelId="{7F9BA34B-B7A0-4D44-8417-02A08C44386F}" type="sibTrans" cxnId="{9205E9DF-D752-4A97-980E-E977FA72004E}">
      <dgm:prSet/>
      <dgm:spPr/>
      <dgm:t>
        <a:bodyPr/>
        <a:lstStyle/>
        <a:p>
          <a:pPr algn="ctr"/>
          <a:endParaRPr lang="en-PH" sz="2200"/>
        </a:p>
      </dgm:t>
    </dgm:pt>
    <dgm:pt modelId="{F5A9CBCF-A5AA-4D51-864D-D976F3210093}" type="pres">
      <dgm:prSet presAssocID="{204EFDDC-DAB3-41AC-83F8-FD2D990BFA59}" presName="linear" presStyleCnt="0">
        <dgm:presLayoutVars>
          <dgm:animLvl val="lvl"/>
          <dgm:resizeHandles val="exact"/>
        </dgm:presLayoutVars>
      </dgm:prSet>
      <dgm:spPr/>
    </dgm:pt>
    <dgm:pt modelId="{3F4EEE54-4F48-4AA8-B3F0-9F62D3507E3A}" type="pres">
      <dgm:prSet presAssocID="{635597E7-DC9B-4271-97F4-06C870BFABE2}" presName="parentText" presStyleLbl="node1" presStyleIdx="0" presStyleCnt="3">
        <dgm:presLayoutVars>
          <dgm:chMax val="0"/>
          <dgm:bulletEnabled val="1"/>
        </dgm:presLayoutVars>
      </dgm:prSet>
      <dgm:spPr/>
    </dgm:pt>
    <dgm:pt modelId="{A151236C-8FCD-4AA3-B547-D53A8B1C2FA3}" type="pres">
      <dgm:prSet presAssocID="{2B5BFD64-CB95-4F22-9342-0E9055B13EAB}" presName="spacer" presStyleCnt="0"/>
      <dgm:spPr/>
    </dgm:pt>
    <dgm:pt modelId="{8E32D253-CD2F-4801-8789-2D63A87C2848}" type="pres">
      <dgm:prSet presAssocID="{832B25CD-A90F-4D7B-AEE3-D247FB24C27A}" presName="parentText" presStyleLbl="node1" presStyleIdx="1" presStyleCnt="3">
        <dgm:presLayoutVars>
          <dgm:chMax val="0"/>
          <dgm:bulletEnabled val="1"/>
        </dgm:presLayoutVars>
      </dgm:prSet>
      <dgm:spPr/>
    </dgm:pt>
    <dgm:pt modelId="{D0D267E0-CF95-4626-AAAE-BDB78A9769A6}" type="pres">
      <dgm:prSet presAssocID="{A38D407D-845C-428F-A74D-363F6FA65330}" presName="spacer" presStyleCnt="0"/>
      <dgm:spPr/>
    </dgm:pt>
    <dgm:pt modelId="{A19B3558-E6BF-4070-8725-1EFA0BD87C32}" type="pres">
      <dgm:prSet presAssocID="{C972D090-2B78-4AE0-A438-775F825AA562}" presName="parentText" presStyleLbl="node1" presStyleIdx="2" presStyleCnt="3">
        <dgm:presLayoutVars>
          <dgm:chMax val="0"/>
          <dgm:bulletEnabled val="1"/>
        </dgm:presLayoutVars>
      </dgm:prSet>
      <dgm:spPr/>
    </dgm:pt>
  </dgm:ptLst>
  <dgm:cxnLst>
    <dgm:cxn modelId="{74C9620D-3B53-46EE-B378-9C1BDFF71827}" type="presOf" srcId="{204EFDDC-DAB3-41AC-83F8-FD2D990BFA59}" destId="{F5A9CBCF-A5AA-4D51-864D-D976F3210093}" srcOrd="0" destOrd="0" presId="urn:microsoft.com/office/officeart/2005/8/layout/vList2"/>
    <dgm:cxn modelId="{ACD0FD4F-B1BF-4008-A0B9-F23E037849DC}" srcId="{204EFDDC-DAB3-41AC-83F8-FD2D990BFA59}" destId="{832B25CD-A90F-4D7B-AEE3-D247FB24C27A}" srcOrd="1" destOrd="0" parTransId="{FF1B1037-208C-46AA-9D9D-61A2C6D75CCA}" sibTransId="{A38D407D-845C-428F-A74D-363F6FA65330}"/>
    <dgm:cxn modelId="{C5BC1480-8FA3-4FBD-8629-ACBEB2347E37}" type="presOf" srcId="{832B25CD-A90F-4D7B-AEE3-D247FB24C27A}" destId="{8E32D253-CD2F-4801-8789-2D63A87C2848}" srcOrd="0" destOrd="0" presId="urn:microsoft.com/office/officeart/2005/8/layout/vList2"/>
    <dgm:cxn modelId="{05D5E1A7-CF90-4E2C-8C62-7C343CA9A3BF}" type="presOf" srcId="{635597E7-DC9B-4271-97F4-06C870BFABE2}" destId="{3F4EEE54-4F48-4AA8-B3F0-9F62D3507E3A}" srcOrd="0" destOrd="0" presId="urn:microsoft.com/office/officeart/2005/8/layout/vList2"/>
    <dgm:cxn modelId="{D98ADCBF-49A4-42E0-B768-BD67D4FBDFB8}" type="presOf" srcId="{C972D090-2B78-4AE0-A438-775F825AA562}" destId="{A19B3558-E6BF-4070-8725-1EFA0BD87C32}" srcOrd="0" destOrd="0" presId="urn:microsoft.com/office/officeart/2005/8/layout/vList2"/>
    <dgm:cxn modelId="{9205E9DF-D752-4A97-980E-E977FA72004E}" srcId="{204EFDDC-DAB3-41AC-83F8-FD2D990BFA59}" destId="{C972D090-2B78-4AE0-A438-775F825AA562}" srcOrd="2" destOrd="0" parTransId="{5CC208CF-6254-4382-828E-CD4FB9E002A0}" sibTransId="{7F9BA34B-B7A0-4D44-8417-02A08C44386F}"/>
    <dgm:cxn modelId="{C385E3EA-3B08-4050-8F8D-6431F6D70AC0}" srcId="{204EFDDC-DAB3-41AC-83F8-FD2D990BFA59}" destId="{635597E7-DC9B-4271-97F4-06C870BFABE2}" srcOrd="0" destOrd="0" parTransId="{56A699AA-8C9F-45A4-81BD-EBBB6AF6A6A2}" sibTransId="{2B5BFD64-CB95-4F22-9342-0E9055B13EAB}"/>
    <dgm:cxn modelId="{BF387833-60FC-4EC0-92B7-08D7A236A05F}" type="presParOf" srcId="{F5A9CBCF-A5AA-4D51-864D-D976F3210093}" destId="{3F4EEE54-4F48-4AA8-B3F0-9F62D3507E3A}" srcOrd="0" destOrd="0" presId="urn:microsoft.com/office/officeart/2005/8/layout/vList2"/>
    <dgm:cxn modelId="{DD1CA6F8-DFC5-4DC3-BDB2-29E9DCB1AFB4}" type="presParOf" srcId="{F5A9CBCF-A5AA-4D51-864D-D976F3210093}" destId="{A151236C-8FCD-4AA3-B547-D53A8B1C2FA3}" srcOrd="1" destOrd="0" presId="urn:microsoft.com/office/officeart/2005/8/layout/vList2"/>
    <dgm:cxn modelId="{70BDE583-7652-4829-8A59-1C588F0F987D}" type="presParOf" srcId="{F5A9CBCF-A5AA-4D51-864D-D976F3210093}" destId="{8E32D253-CD2F-4801-8789-2D63A87C2848}" srcOrd="2" destOrd="0" presId="urn:microsoft.com/office/officeart/2005/8/layout/vList2"/>
    <dgm:cxn modelId="{E75B6E51-2A19-4388-978C-792AB512354A}" type="presParOf" srcId="{F5A9CBCF-A5AA-4D51-864D-D976F3210093}" destId="{D0D267E0-CF95-4626-AAAE-BDB78A9769A6}" srcOrd="3" destOrd="0" presId="urn:microsoft.com/office/officeart/2005/8/layout/vList2"/>
    <dgm:cxn modelId="{90CB02A5-869F-4E68-AFCD-E38EFE5C0CBA}" type="presParOf" srcId="{F5A9CBCF-A5AA-4D51-864D-D976F3210093}" destId="{A19B3558-E6BF-4070-8725-1EFA0BD87C3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D7190D4-07B1-4F90-871B-396963E1FEDD}" type="doc">
      <dgm:prSet loTypeId="urn:microsoft.com/office/officeart/2005/8/layout/process5" loCatId="process" qsTypeId="urn:microsoft.com/office/officeart/2005/8/quickstyle/simple1" qsCatId="simple" csTypeId="urn:microsoft.com/office/officeart/2005/8/colors/colorful5" csCatId="colorful" phldr="1"/>
      <dgm:spPr/>
      <dgm:t>
        <a:bodyPr/>
        <a:lstStyle/>
        <a:p>
          <a:endParaRPr lang="en-PH"/>
        </a:p>
      </dgm:t>
    </dgm:pt>
    <dgm:pt modelId="{1AD93210-4F7D-49E0-B27D-FCA87EEDAA98}">
      <dgm:prSet phldrT="[Text]" custT="1"/>
      <dgm:spPr/>
      <dgm:t>
        <a:bodyPr/>
        <a:lstStyle/>
        <a:p>
          <a:r>
            <a:rPr lang="en-PH" sz="2200"/>
            <a:t>Observe</a:t>
          </a:r>
        </a:p>
      </dgm:t>
    </dgm:pt>
    <dgm:pt modelId="{5C0EA02C-C06F-44E6-9B7A-400A1409E1A4}" type="parTrans" cxnId="{4E3A1B62-D0EB-4F37-AE4B-0424CB7F1439}">
      <dgm:prSet/>
      <dgm:spPr/>
      <dgm:t>
        <a:bodyPr/>
        <a:lstStyle/>
        <a:p>
          <a:endParaRPr lang="en-PH" sz="2200"/>
        </a:p>
      </dgm:t>
    </dgm:pt>
    <dgm:pt modelId="{819EA382-0488-49B1-8CF0-2EC73E513F3F}" type="sibTrans" cxnId="{4E3A1B62-D0EB-4F37-AE4B-0424CB7F1439}">
      <dgm:prSet custT="1"/>
      <dgm:spPr/>
      <dgm:t>
        <a:bodyPr/>
        <a:lstStyle/>
        <a:p>
          <a:endParaRPr lang="en-PH" sz="2200"/>
        </a:p>
      </dgm:t>
    </dgm:pt>
    <dgm:pt modelId="{26A8EF12-7E2B-49D5-854C-9B11DD5C2AE1}">
      <dgm:prSet phldrT="[Text]" custT="1"/>
      <dgm:spPr/>
      <dgm:t>
        <a:bodyPr/>
        <a:lstStyle/>
        <a:p>
          <a:r>
            <a:rPr lang="en-PH" sz="2200"/>
            <a:t>Confirm</a:t>
          </a:r>
        </a:p>
      </dgm:t>
    </dgm:pt>
    <dgm:pt modelId="{B6E6AFA0-6F93-4D76-86B1-A8175B749BED}" type="parTrans" cxnId="{BB88C027-CA57-40FC-8165-A330A4277011}">
      <dgm:prSet/>
      <dgm:spPr/>
      <dgm:t>
        <a:bodyPr/>
        <a:lstStyle/>
        <a:p>
          <a:endParaRPr lang="en-PH" sz="2200"/>
        </a:p>
      </dgm:t>
    </dgm:pt>
    <dgm:pt modelId="{A7583786-2D2F-426D-9EA4-950271FE8997}" type="sibTrans" cxnId="{BB88C027-CA57-40FC-8165-A330A4277011}">
      <dgm:prSet custT="1"/>
      <dgm:spPr/>
      <dgm:t>
        <a:bodyPr/>
        <a:lstStyle/>
        <a:p>
          <a:endParaRPr lang="en-PH" sz="2200"/>
        </a:p>
      </dgm:t>
    </dgm:pt>
    <dgm:pt modelId="{3298150E-A3E7-4B90-AA33-8FA93E7164DE}">
      <dgm:prSet phldrT="[Text]" custT="1"/>
      <dgm:spPr/>
      <dgm:t>
        <a:bodyPr/>
        <a:lstStyle/>
        <a:p>
          <a:r>
            <a:rPr lang="en-PH" sz="2200"/>
            <a:t>Report</a:t>
          </a:r>
        </a:p>
      </dgm:t>
    </dgm:pt>
    <dgm:pt modelId="{3662AFB5-FD70-4BDC-9D94-1CF3D24C099D}" type="parTrans" cxnId="{DE219EA3-53D3-4B4E-B640-15C3B559FD53}">
      <dgm:prSet/>
      <dgm:spPr/>
      <dgm:t>
        <a:bodyPr/>
        <a:lstStyle/>
        <a:p>
          <a:endParaRPr lang="en-PH" sz="2200"/>
        </a:p>
      </dgm:t>
    </dgm:pt>
    <dgm:pt modelId="{D207CEA0-D807-49E0-8A2C-BBB64C3530FF}" type="sibTrans" cxnId="{DE219EA3-53D3-4B4E-B640-15C3B559FD53}">
      <dgm:prSet custT="1"/>
      <dgm:spPr/>
      <dgm:t>
        <a:bodyPr/>
        <a:lstStyle/>
        <a:p>
          <a:endParaRPr lang="en-PH" sz="2200"/>
        </a:p>
      </dgm:t>
    </dgm:pt>
    <dgm:pt modelId="{27900A2A-F159-4340-9B7C-BD41B97D0857}">
      <dgm:prSet phldrT="[Text]" custT="1"/>
      <dgm:spPr/>
      <dgm:t>
        <a:bodyPr/>
        <a:lstStyle/>
        <a:p>
          <a:r>
            <a:rPr lang="en-PH" sz="2200"/>
            <a:t>Respond immediately</a:t>
          </a:r>
        </a:p>
      </dgm:t>
    </dgm:pt>
    <dgm:pt modelId="{34A0B7B3-3A61-4D5F-A7ED-AB27843DF06F}" type="sibTrans" cxnId="{4AC71DB3-5BAA-4F88-ABB7-02054F34B85F}">
      <dgm:prSet/>
      <dgm:spPr/>
      <dgm:t>
        <a:bodyPr/>
        <a:lstStyle/>
        <a:p>
          <a:endParaRPr lang="en-PH" sz="2200"/>
        </a:p>
      </dgm:t>
    </dgm:pt>
    <dgm:pt modelId="{977238EF-6C76-4BB2-8EA4-853C847160F5}" type="parTrans" cxnId="{4AC71DB3-5BAA-4F88-ABB7-02054F34B85F}">
      <dgm:prSet/>
      <dgm:spPr/>
      <dgm:t>
        <a:bodyPr/>
        <a:lstStyle/>
        <a:p>
          <a:endParaRPr lang="en-PH" sz="2200"/>
        </a:p>
      </dgm:t>
    </dgm:pt>
    <dgm:pt modelId="{7D26DFBE-149A-4CE2-B4FF-BE9BECB409AE}" type="pres">
      <dgm:prSet presAssocID="{BD7190D4-07B1-4F90-871B-396963E1FEDD}" presName="diagram" presStyleCnt="0">
        <dgm:presLayoutVars>
          <dgm:dir/>
          <dgm:resizeHandles val="exact"/>
        </dgm:presLayoutVars>
      </dgm:prSet>
      <dgm:spPr/>
    </dgm:pt>
    <dgm:pt modelId="{55BD95DF-980F-412C-9064-19A6134C9A90}" type="pres">
      <dgm:prSet presAssocID="{1AD93210-4F7D-49E0-B27D-FCA87EEDAA98}" presName="node" presStyleLbl="node1" presStyleIdx="0" presStyleCnt="4">
        <dgm:presLayoutVars>
          <dgm:bulletEnabled val="1"/>
        </dgm:presLayoutVars>
      </dgm:prSet>
      <dgm:spPr/>
    </dgm:pt>
    <dgm:pt modelId="{4D5F1AE3-8564-4B84-AFF8-881855089B2C}" type="pres">
      <dgm:prSet presAssocID="{819EA382-0488-49B1-8CF0-2EC73E513F3F}" presName="sibTrans" presStyleLbl="sibTrans2D1" presStyleIdx="0" presStyleCnt="3"/>
      <dgm:spPr/>
    </dgm:pt>
    <dgm:pt modelId="{793B027C-32D3-42D5-84AD-EB3B94D756D7}" type="pres">
      <dgm:prSet presAssocID="{819EA382-0488-49B1-8CF0-2EC73E513F3F}" presName="connectorText" presStyleLbl="sibTrans2D1" presStyleIdx="0" presStyleCnt="3"/>
      <dgm:spPr/>
    </dgm:pt>
    <dgm:pt modelId="{A0CC3944-A2B9-4147-89B2-996AEDAF719E}" type="pres">
      <dgm:prSet presAssocID="{26A8EF12-7E2B-49D5-854C-9B11DD5C2AE1}" presName="node" presStyleLbl="node1" presStyleIdx="1" presStyleCnt="4">
        <dgm:presLayoutVars>
          <dgm:bulletEnabled val="1"/>
        </dgm:presLayoutVars>
      </dgm:prSet>
      <dgm:spPr/>
    </dgm:pt>
    <dgm:pt modelId="{B1602C82-6D89-43E1-8538-B433A915A109}" type="pres">
      <dgm:prSet presAssocID="{A7583786-2D2F-426D-9EA4-950271FE8997}" presName="sibTrans" presStyleLbl="sibTrans2D1" presStyleIdx="1" presStyleCnt="3"/>
      <dgm:spPr/>
    </dgm:pt>
    <dgm:pt modelId="{0AD284E0-4CD5-4E61-B279-0705E13FAEF4}" type="pres">
      <dgm:prSet presAssocID="{A7583786-2D2F-426D-9EA4-950271FE8997}" presName="connectorText" presStyleLbl="sibTrans2D1" presStyleIdx="1" presStyleCnt="3"/>
      <dgm:spPr/>
    </dgm:pt>
    <dgm:pt modelId="{14ADE13E-E935-409C-94B6-374132CD575A}" type="pres">
      <dgm:prSet presAssocID="{3298150E-A3E7-4B90-AA33-8FA93E7164DE}" presName="node" presStyleLbl="node1" presStyleIdx="2" presStyleCnt="4">
        <dgm:presLayoutVars>
          <dgm:bulletEnabled val="1"/>
        </dgm:presLayoutVars>
      </dgm:prSet>
      <dgm:spPr/>
    </dgm:pt>
    <dgm:pt modelId="{602C7813-AF34-4AF2-AD44-2BF177B76BF7}" type="pres">
      <dgm:prSet presAssocID="{D207CEA0-D807-49E0-8A2C-BBB64C3530FF}" presName="sibTrans" presStyleLbl="sibTrans2D1" presStyleIdx="2" presStyleCnt="3" custAng="17379490" custScaleX="19045" custLinFactX="-42321" custLinFactNeighborX="-100000" custLinFactNeighborY="0"/>
      <dgm:spPr/>
    </dgm:pt>
    <dgm:pt modelId="{CCFFF05B-80F1-4221-A57E-A655772D1D0D}" type="pres">
      <dgm:prSet presAssocID="{D207CEA0-D807-49E0-8A2C-BBB64C3530FF}" presName="connectorText" presStyleLbl="sibTrans2D1" presStyleIdx="2" presStyleCnt="3"/>
      <dgm:spPr/>
    </dgm:pt>
    <dgm:pt modelId="{56B6085B-EED0-43EC-B84A-B499FC248E64}" type="pres">
      <dgm:prSet presAssocID="{27900A2A-F159-4340-9B7C-BD41B97D0857}" presName="node" presStyleLbl="node1" presStyleIdx="3" presStyleCnt="4" custLinFactX="-100000" custLinFactNeighborX="-179933">
        <dgm:presLayoutVars>
          <dgm:bulletEnabled val="1"/>
        </dgm:presLayoutVars>
      </dgm:prSet>
      <dgm:spPr/>
    </dgm:pt>
  </dgm:ptLst>
  <dgm:cxnLst>
    <dgm:cxn modelId="{3E76760A-A054-4223-85EE-B60454797876}" type="presOf" srcId="{3298150E-A3E7-4B90-AA33-8FA93E7164DE}" destId="{14ADE13E-E935-409C-94B6-374132CD575A}" srcOrd="0" destOrd="0" presId="urn:microsoft.com/office/officeart/2005/8/layout/process5"/>
    <dgm:cxn modelId="{5F97B026-BEDE-4DDE-8624-50756FB9581F}" type="presOf" srcId="{819EA382-0488-49B1-8CF0-2EC73E513F3F}" destId="{4D5F1AE3-8564-4B84-AFF8-881855089B2C}" srcOrd="0" destOrd="0" presId="urn:microsoft.com/office/officeart/2005/8/layout/process5"/>
    <dgm:cxn modelId="{BB88C027-CA57-40FC-8165-A330A4277011}" srcId="{BD7190D4-07B1-4F90-871B-396963E1FEDD}" destId="{26A8EF12-7E2B-49D5-854C-9B11DD5C2AE1}" srcOrd="1" destOrd="0" parTransId="{B6E6AFA0-6F93-4D76-86B1-A8175B749BED}" sibTransId="{A7583786-2D2F-426D-9EA4-950271FE8997}"/>
    <dgm:cxn modelId="{1A6E1D2B-8513-42E3-B47F-7D3FB23E92FD}" type="presOf" srcId="{819EA382-0488-49B1-8CF0-2EC73E513F3F}" destId="{793B027C-32D3-42D5-84AD-EB3B94D756D7}" srcOrd="1" destOrd="0" presId="urn:microsoft.com/office/officeart/2005/8/layout/process5"/>
    <dgm:cxn modelId="{0719D02E-6EB3-43B1-9C71-AE0014166E77}" type="presOf" srcId="{BD7190D4-07B1-4F90-871B-396963E1FEDD}" destId="{7D26DFBE-149A-4CE2-B4FF-BE9BECB409AE}" srcOrd="0" destOrd="0" presId="urn:microsoft.com/office/officeart/2005/8/layout/process5"/>
    <dgm:cxn modelId="{4E3A1B62-D0EB-4F37-AE4B-0424CB7F1439}" srcId="{BD7190D4-07B1-4F90-871B-396963E1FEDD}" destId="{1AD93210-4F7D-49E0-B27D-FCA87EEDAA98}" srcOrd="0" destOrd="0" parTransId="{5C0EA02C-C06F-44E6-9B7A-400A1409E1A4}" sibTransId="{819EA382-0488-49B1-8CF0-2EC73E513F3F}"/>
    <dgm:cxn modelId="{208AC764-8CC3-413C-A029-374A5F9E9DCA}" type="presOf" srcId="{D207CEA0-D807-49E0-8A2C-BBB64C3530FF}" destId="{CCFFF05B-80F1-4221-A57E-A655772D1D0D}" srcOrd="1" destOrd="0" presId="urn:microsoft.com/office/officeart/2005/8/layout/process5"/>
    <dgm:cxn modelId="{87498B8E-6885-40FD-B855-7777A9331B1D}" type="presOf" srcId="{27900A2A-F159-4340-9B7C-BD41B97D0857}" destId="{56B6085B-EED0-43EC-B84A-B499FC248E64}" srcOrd="0" destOrd="0" presId="urn:microsoft.com/office/officeart/2005/8/layout/process5"/>
    <dgm:cxn modelId="{B3D82D8F-A1D5-4FB9-AB2C-0C70E260A824}" type="presOf" srcId="{A7583786-2D2F-426D-9EA4-950271FE8997}" destId="{0AD284E0-4CD5-4E61-B279-0705E13FAEF4}" srcOrd="1" destOrd="0" presId="urn:microsoft.com/office/officeart/2005/8/layout/process5"/>
    <dgm:cxn modelId="{BF000DA1-E173-4CA0-A2E1-E4686342C86D}" type="presOf" srcId="{26A8EF12-7E2B-49D5-854C-9B11DD5C2AE1}" destId="{A0CC3944-A2B9-4147-89B2-996AEDAF719E}" srcOrd="0" destOrd="0" presId="urn:microsoft.com/office/officeart/2005/8/layout/process5"/>
    <dgm:cxn modelId="{DE219EA3-53D3-4B4E-B640-15C3B559FD53}" srcId="{BD7190D4-07B1-4F90-871B-396963E1FEDD}" destId="{3298150E-A3E7-4B90-AA33-8FA93E7164DE}" srcOrd="2" destOrd="0" parTransId="{3662AFB5-FD70-4BDC-9D94-1CF3D24C099D}" sibTransId="{D207CEA0-D807-49E0-8A2C-BBB64C3530FF}"/>
    <dgm:cxn modelId="{4AC71DB3-5BAA-4F88-ABB7-02054F34B85F}" srcId="{BD7190D4-07B1-4F90-871B-396963E1FEDD}" destId="{27900A2A-F159-4340-9B7C-BD41B97D0857}" srcOrd="3" destOrd="0" parTransId="{977238EF-6C76-4BB2-8EA4-853C847160F5}" sibTransId="{34A0B7B3-3A61-4D5F-A7ED-AB27843DF06F}"/>
    <dgm:cxn modelId="{52F7BFBE-2759-4620-A58B-2095FA7F24B2}" type="presOf" srcId="{D207CEA0-D807-49E0-8A2C-BBB64C3530FF}" destId="{602C7813-AF34-4AF2-AD44-2BF177B76BF7}" srcOrd="0" destOrd="0" presId="urn:microsoft.com/office/officeart/2005/8/layout/process5"/>
    <dgm:cxn modelId="{E94502D7-4BD2-4ABF-86B0-05AE25B72AD1}" type="presOf" srcId="{A7583786-2D2F-426D-9EA4-950271FE8997}" destId="{B1602C82-6D89-43E1-8538-B433A915A109}" srcOrd="0" destOrd="0" presId="urn:microsoft.com/office/officeart/2005/8/layout/process5"/>
    <dgm:cxn modelId="{63A9D5E3-4BD6-4573-9597-7B0D1ADF6F35}" type="presOf" srcId="{1AD93210-4F7D-49E0-B27D-FCA87EEDAA98}" destId="{55BD95DF-980F-412C-9064-19A6134C9A90}" srcOrd="0" destOrd="0" presId="urn:microsoft.com/office/officeart/2005/8/layout/process5"/>
    <dgm:cxn modelId="{30ED3C44-BD3F-42F2-924A-890E294DC30D}" type="presParOf" srcId="{7D26DFBE-149A-4CE2-B4FF-BE9BECB409AE}" destId="{55BD95DF-980F-412C-9064-19A6134C9A90}" srcOrd="0" destOrd="0" presId="urn:microsoft.com/office/officeart/2005/8/layout/process5"/>
    <dgm:cxn modelId="{FE25BA75-5D61-490B-99B0-CB925E60C854}" type="presParOf" srcId="{7D26DFBE-149A-4CE2-B4FF-BE9BECB409AE}" destId="{4D5F1AE3-8564-4B84-AFF8-881855089B2C}" srcOrd="1" destOrd="0" presId="urn:microsoft.com/office/officeart/2005/8/layout/process5"/>
    <dgm:cxn modelId="{F32E2E2B-14A6-4675-8EE6-521470FC175A}" type="presParOf" srcId="{4D5F1AE3-8564-4B84-AFF8-881855089B2C}" destId="{793B027C-32D3-42D5-84AD-EB3B94D756D7}" srcOrd="0" destOrd="0" presId="urn:microsoft.com/office/officeart/2005/8/layout/process5"/>
    <dgm:cxn modelId="{0E0948F7-3CAB-4147-B135-3DEFDE68CE69}" type="presParOf" srcId="{7D26DFBE-149A-4CE2-B4FF-BE9BECB409AE}" destId="{A0CC3944-A2B9-4147-89B2-996AEDAF719E}" srcOrd="2" destOrd="0" presId="urn:microsoft.com/office/officeart/2005/8/layout/process5"/>
    <dgm:cxn modelId="{431D2E87-08E5-4782-9014-B0E558007981}" type="presParOf" srcId="{7D26DFBE-149A-4CE2-B4FF-BE9BECB409AE}" destId="{B1602C82-6D89-43E1-8538-B433A915A109}" srcOrd="3" destOrd="0" presId="urn:microsoft.com/office/officeart/2005/8/layout/process5"/>
    <dgm:cxn modelId="{B87FC4E5-DF22-405D-87D3-5D79BAA7E667}" type="presParOf" srcId="{B1602C82-6D89-43E1-8538-B433A915A109}" destId="{0AD284E0-4CD5-4E61-B279-0705E13FAEF4}" srcOrd="0" destOrd="0" presId="urn:microsoft.com/office/officeart/2005/8/layout/process5"/>
    <dgm:cxn modelId="{138A59CD-35A9-4D90-A4C6-E6039638AA5F}" type="presParOf" srcId="{7D26DFBE-149A-4CE2-B4FF-BE9BECB409AE}" destId="{14ADE13E-E935-409C-94B6-374132CD575A}" srcOrd="4" destOrd="0" presId="urn:microsoft.com/office/officeart/2005/8/layout/process5"/>
    <dgm:cxn modelId="{F40F6CF1-D084-4FCA-A4DC-095613B7964B}" type="presParOf" srcId="{7D26DFBE-149A-4CE2-B4FF-BE9BECB409AE}" destId="{602C7813-AF34-4AF2-AD44-2BF177B76BF7}" srcOrd="5" destOrd="0" presId="urn:microsoft.com/office/officeart/2005/8/layout/process5"/>
    <dgm:cxn modelId="{9454D616-6CA4-4CC0-94FB-F1E22E590B35}" type="presParOf" srcId="{602C7813-AF34-4AF2-AD44-2BF177B76BF7}" destId="{CCFFF05B-80F1-4221-A57E-A655772D1D0D}" srcOrd="0" destOrd="0" presId="urn:microsoft.com/office/officeart/2005/8/layout/process5"/>
    <dgm:cxn modelId="{48859C4C-B0A7-45B8-8D3F-D9114D9D533C}" type="presParOf" srcId="{7D26DFBE-149A-4CE2-B4FF-BE9BECB409AE}" destId="{56B6085B-EED0-43EC-B84A-B499FC248E64}"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DCA52B8-65B3-4271-86A9-25C34316BF1C}"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38853159-6772-4997-9336-4B634B3F76D0}">
      <dgm:prSet phldrT="[Text]" custT="1"/>
      <dgm:spPr/>
      <dgm:t>
        <a:bodyPr/>
        <a:lstStyle/>
        <a:p>
          <a:r>
            <a:rPr lang="en-PH" sz="2200"/>
            <a:t>Self-harming</a:t>
          </a:r>
        </a:p>
      </dgm:t>
    </dgm:pt>
    <dgm:pt modelId="{654AE55C-C64B-4987-AB5F-0CF120AE45CA}" type="parTrans" cxnId="{7AC259A5-5AA3-4174-B654-B33982033436}">
      <dgm:prSet/>
      <dgm:spPr/>
      <dgm:t>
        <a:bodyPr/>
        <a:lstStyle/>
        <a:p>
          <a:endParaRPr lang="en-PH" sz="2200"/>
        </a:p>
      </dgm:t>
    </dgm:pt>
    <dgm:pt modelId="{0F707230-6E6A-463D-9193-C89F82C1DBE5}" type="sibTrans" cxnId="{7AC259A5-5AA3-4174-B654-B33982033436}">
      <dgm:prSet/>
      <dgm:spPr/>
      <dgm:t>
        <a:bodyPr/>
        <a:lstStyle/>
        <a:p>
          <a:endParaRPr lang="en-PH" sz="2200"/>
        </a:p>
      </dgm:t>
    </dgm:pt>
    <dgm:pt modelId="{39246D45-9619-402E-A1AA-03FF53CB2347}">
      <dgm:prSet phldrT="[Text]" custT="1"/>
      <dgm:spPr/>
      <dgm:t>
        <a:bodyPr/>
        <a:lstStyle/>
        <a:p>
          <a:r>
            <a:rPr lang="en-PH" sz="2200"/>
            <a:t>Showing disinterest in activities</a:t>
          </a:r>
        </a:p>
      </dgm:t>
    </dgm:pt>
    <dgm:pt modelId="{2B6782B4-18C2-43A1-AD33-15CC50A41D2E}" type="parTrans" cxnId="{0F2CA1EC-895C-45AD-B997-ABC5AA068D84}">
      <dgm:prSet/>
      <dgm:spPr/>
      <dgm:t>
        <a:bodyPr/>
        <a:lstStyle/>
        <a:p>
          <a:endParaRPr lang="en-PH" sz="2200"/>
        </a:p>
      </dgm:t>
    </dgm:pt>
    <dgm:pt modelId="{8139AD24-11C5-4E72-AAB1-3163851E6FB6}" type="sibTrans" cxnId="{0F2CA1EC-895C-45AD-B997-ABC5AA068D84}">
      <dgm:prSet/>
      <dgm:spPr/>
      <dgm:t>
        <a:bodyPr/>
        <a:lstStyle/>
        <a:p>
          <a:endParaRPr lang="en-PH" sz="2200"/>
        </a:p>
      </dgm:t>
    </dgm:pt>
    <dgm:pt modelId="{D1CF06F7-9411-409E-A1B7-B5BA70400E34}">
      <dgm:prSet phldrT="[Text]" custT="1"/>
      <dgm:spPr/>
      <dgm:t>
        <a:bodyPr/>
        <a:lstStyle/>
        <a:p>
          <a:r>
            <a:rPr lang="en-PH" sz="2200"/>
            <a:t>Breaking objects</a:t>
          </a:r>
        </a:p>
      </dgm:t>
    </dgm:pt>
    <dgm:pt modelId="{79D031D0-9FCB-4FC8-9AFA-00FD35A011C7}" type="parTrans" cxnId="{C2F9EB78-51C2-4DF0-A5F0-80E207BF3DCC}">
      <dgm:prSet/>
      <dgm:spPr/>
      <dgm:t>
        <a:bodyPr/>
        <a:lstStyle/>
        <a:p>
          <a:endParaRPr lang="en-PH" sz="2200"/>
        </a:p>
      </dgm:t>
    </dgm:pt>
    <dgm:pt modelId="{1A7B4B22-DE32-4BAE-8398-8B9B365C856B}" type="sibTrans" cxnId="{C2F9EB78-51C2-4DF0-A5F0-80E207BF3DCC}">
      <dgm:prSet/>
      <dgm:spPr/>
      <dgm:t>
        <a:bodyPr/>
        <a:lstStyle/>
        <a:p>
          <a:endParaRPr lang="en-PH" sz="2200"/>
        </a:p>
      </dgm:t>
    </dgm:pt>
    <dgm:pt modelId="{29C61368-3ABB-4CA9-915E-825703FAFD04}">
      <dgm:prSet phldrT="[Text]" custT="1"/>
      <dgm:spPr/>
      <dgm:t>
        <a:bodyPr/>
        <a:lstStyle/>
        <a:p>
          <a:r>
            <a:rPr lang="en-PH" sz="2200"/>
            <a:t>Isolating from others</a:t>
          </a:r>
        </a:p>
      </dgm:t>
    </dgm:pt>
    <dgm:pt modelId="{10AB3775-F6A5-4D77-97CA-D417D7AB11DB}" type="parTrans" cxnId="{1CBE7FBD-2465-4816-8AC0-C52FF2230520}">
      <dgm:prSet/>
      <dgm:spPr/>
      <dgm:t>
        <a:bodyPr/>
        <a:lstStyle/>
        <a:p>
          <a:endParaRPr lang="en-PH" sz="2200"/>
        </a:p>
      </dgm:t>
    </dgm:pt>
    <dgm:pt modelId="{6ABE0301-CE63-49E0-A9D9-1103F745E467}" type="sibTrans" cxnId="{1CBE7FBD-2465-4816-8AC0-C52FF2230520}">
      <dgm:prSet/>
      <dgm:spPr/>
      <dgm:t>
        <a:bodyPr/>
        <a:lstStyle/>
        <a:p>
          <a:endParaRPr lang="en-PH" sz="2200"/>
        </a:p>
      </dgm:t>
    </dgm:pt>
    <dgm:pt modelId="{1C6CE066-125C-45DB-B3CD-60456A3EDB6A}">
      <dgm:prSet phldrT="[Text]" custT="1"/>
      <dgm:spPr/>
      <dgm:t>
        <a:bodyPr/>
        <a:lstStyle/>
        <a:p>
          <a:r>
            <a:rPr lang="en-PH" sz="2200" dirty="0"/>
            <a:t>Harming others</a:t>
          </a:r>
        </a:p>
      </dgm:t>
    </dgm:pt>
    <dgm:pt modelId="{F80B2873-CA40-4E38-8E4F-A639D6305BB5}" type="parTrans" cxnId="{E363A31A-F2B9-4F18-96E2-05C676700D4A}">
      <dgm:prSet/>
      <dgm:spPr/>
      <dgm:t>
        <a:bodyPr/>
        <a:lstStyle/>
        <a:p>
          <a:endParaRPr lang="en-PH" sz="2200"/>
        </a:p>
      </dgm:t>
    </dgm:pt>
    <dgm:pt modelId="{3AA2D158-19E2-432F-B160-8BA46BB64246}" type="sibTrans" cxnId="{E363A31A-F2B9-4F18-96E2-05C676700D4A}">
      <dgm:prSet/>
      <dgm:spPr/>
      <dgm:t>
        <a:bodyPr/>
        <a:lstStyle/>
        <a:p>
          <a:endParaRPr lang="en-PH" sz="2200"/>
        </a:p>
      </dgm:t>
    </dgm:pt>
    <dgm:pt modelId="{37D43401-5D47-4524-80C6-7B2048D2E582}">
      <dgm:prSet phldrT="[Text]" custT="1"/>
      <dgm:spPr/>
      <dgm:t>
        <a:bodyPr/>
        <a:lstStyle/>
        <a:p>
          <a:r>
            <a:rPr lang="en-PH" sz="2200"/>
            <a:t>Refusing to do things</a:t>
          </a:r>
        </a:p>
      </dgm:t>
    </dgm:pt>
    <dgm:pt modelId="{BD1303D2-C556-4EDD-BC4C-F094945310C5}" type="parTrans" cxnId="{91918F75-662F-4FA5-B910-5B6678C0D4DC}">
      <dgm:prSet/>
      <dgm:spPr/>
      <dgm:t>
        <a:bodyPr/>
        <a:lstStyle/>
        <a:p>
          <a:endParaRPr lang="en-PH" sz="2200"/>
        </a:p>
      </dgm:t>
    </dgm:pt>
    <dgm:pt modelId="{BE5F96BB-E21A-43C7-886D-868CEF275AF3}" type="sibTrans" cxnId="{91918F75-662F-4FA5-B910-5B6678C0D4DC}">
      <dgm:prSet/>
      <dgm:spPr/>
      <dgm:t>
        <a:bodyPr/>
        <a:lstStyle/>
        <a:p>
          <a:endParaRPr lang="en-PH" sz="2200"/>
        </a:p>
      </dgm:t>
    </dgm:pt>
    <dgm:pt modelId="{DA964F09-5D01-4C02-A660-C3A301375EC8}">
      <dgm:prSet phldrT="[Text]" custT="1"/>
      <dgm:spPr/>
      <dgm:t>
        <a:bodyPr/>
        <a:lstStyle/>
        <a:p>
          <a:r>
            <a:rPr lang="en-PH" sz="2200"/>
            <a:t>Repeating actions or words</a:t>
          </a:r>
        </a:p>
      </dgm:t>
    </dgm:pt>
    <dgm:pt modelId="{94531AB5-79D1-4E80-8C03-DDFA9DF788EF}" type="parTrans" cxnId="{C427CBD2-5F1F-4C77-91F0-E0CCD140DA28}">
      <dgm:prSet/>
      <dgm:spPr/>
      <dgm:t>
        <a:bodyPr/>
        <a:lstStyle/>
        <a:p>
          <a:endParaRPr lang="en-PH" sz="2200"/>
        </a:p>
      </dgm:t>
    </dgm:pt>
    <dgm:pt modelId="{5E9F0DCC-D130-4765-9AC4-42235ED2D0FD}" type="sibTrans" cxnId="{C427CBD2-5F1F-4C77-91F0-E0CCD140DA28}">
      <dgm:prSet/>
      <dgm:spPr/>
      <dgm:t>
        <a:bodyPr/>
        <a:lstStyle/>
        <a:p>
          <a:endParaRPr lang="en-PH" sz="2200"/>
        </a:p>
      </dgm:t>
    </dgm:pt>
    <dgm:pt modelId="{0BD75D44-A4AA-4F5B-818D-111984F79F8F}">
      <dgm:prSet phldrT="[Text]" custT="1"/>
      <dgm:spPr/>
      <dgm:t>
        <a:bodyPr/>
        <a:lstStyle/>
        <a:p>
          <a:r>
            <a:rPr lang="en-PH" sz="2200"/>
            <a:t>Raising their voice</a:t>
          </a:r>
        </a:p>
      </dgm:t>
    </dgm:pt>
    <dgm:pt modelId="{1D4F944F-C5A6-4597-81CA-028020D7795D}" type="parTrans" cxnId="{1B7E9259-FDC4-441D-8109-D44D918B4290}">
      <dgm:prSet/>
      <dgm:spPr/>
      <dgm:t>
        <a:bodyPr/>
        <a:lstStyle/>
        <a:p>
          <a:endParaRPr lang="en-PH" sz="2200"/>
        </a:p>
      </dgm:t>
    </dgm:pt>
    <dgm:pt modelId="{64E7C08B-9252-4970-A75B-B8D1B5B9706D}" type="sibTrans" cxnId="{1B7E9259-FDC4-441D-8109-D44D918B4290}">
      <dgm:prSet/>
      <dgm:spPr/>
      <dgm:t>
        <a:bodyPr/>
        <a:lstStyle/>
        <a:p>
          <a:endParaRPr lang="en-PH" sz="2200"/>
        </a:p>
      </dgm:t>
    </dgm:pt>
    <dgm:pt modelId="{B75DF760-F77E-43CE-A186-7D313C53AAFB}">
      <dgm:prSet phldrT="[Text]" custT="1"/>
      <dgm:spPr/>
      <dgm:t>
        <a:bodyPr/>
        <a:lstStyle/>
        <a:p>
          <a:r>
            <a:rPr lang="en-PH" sz="2200"/>
            <a:t>Using threatening or violent language</a:t>
          </a:r>
        </a:p>
      </dgm:t>
    </dgm:pt>
    <dgm:pt modelId="{C8691238-B69F-48CB-BA3B-21ADCEB981FB}" type="parTrans" cxnId="{2813949A-EA1D-4D23-A935-5F59C4A0E365}">
      <dgm:prSet/>
      <dgm:spPr/>
      <dgm:t>
        <a:bodyPr/>
        <a:lstStyle/>
        <a:p>
          <a:endParaRPr lang="en-PH" sz="2200"/>
        </a:p>
      </dgm:t>
    </dgm:pt>
    <dgm:pt modelId="{C04448F2-2917-48AA-ADC6-187E0D0AE9ED}" type="sibTrans" cxnId="{2813949A-EA1D-4D23-A935-5F59C4A0E365}">
      <dgm:prSet/>
      <dgm:spPr/>
      <dgm:t>
        <a:bodyPr/>
        <a:lstStyle/>
        <a:p>
          <a:endParaRPr lang="en-PH" sz="2200"/>
        </a:p>
      </dgm:t>
    </dgm:pt>
    <dgm:pt modelId="{25FC5E20-80A6-4A50-98F7-20772B68B3F9}">
      <dgm:prSet phldrT="[Text]" custT="1"/>
      <dgm:spPr/>
      <dgm:t>
        <a:bodyPr/>
        <a:lstStyle/>
        <a:p>
          <a:r>
            <a:rPr lang="en-PH" sz="2200"/>
            <a:t>Not talking for long periods of time</a:t>
          </a:r>
        </a:p>
      </dgm:t>
    </dgm:pt>
    <dgm:pt modelId="{80054C8A-A1F5-42D4-9AAC-0BEF777484F2}" type="parTrans" cxnId="{3B9ACAA6-4D1C-4A53-831B-2F9D15CC9A7D}">
      <dgm:prSet/>
      <dgm:spPr/>
      <dgm:t>
        <a:bodyPr/>
        <a:lstStyle/>
        <a:p>
          <a:endParaRPr lang="en-PH" sz="2200"/>
        </a:p>
      </dgm:t>
    </dgm:pt>
    <dgm:pt modelId="{7FCFD315-1FA1-4D16-91A1-7C3D46E62587}" type="sibTrans" cxnId="{3B9ACAA6-4D1C-4A53-831B-2F9D15CC9A7D}">
      <dgm:prSet/>
      <dgm:spPr/>
      <dgm:t>
        <a:bodyPr/>
        <a:lstStyle/>
        <a:p>
          <a:endParaRPr lang="en-PH" sz="2200"/>
        </a:p>
      </dgm:t>
    </dgm:pt>
    <dgm:pt modelId="{2FF6651B-3A27-4BF8-8EAB-DA173DC0C5FF}" type="pres">
      <dgm:prSet presAssocID="{BDCA52B8-65B3-4271-86A9-25C34316BF1C}" presName="diagram" presStyleCnt="0">
        <dgm:presLayoutVars>
          <dgm:dir/>
          <dgm:resizeHandles val="exact"/>
        </dgm:presLayoutVars>
      </dgm:prSet>
      <dgm:spPr/>
    </dgm:pt>
    <dgm:pt modelId="{379891F1-67A6-4A8D-9B2F-F1337F896ECC}" type="pres">
      <dgm:prSet presAssocID="{38853159-6772-4997-9336-4B634B3F76D0}" presName="node" presStyleLbl="node1" presStyleIdx="0" presStyleCnt="10" custScaleY="114195">
        <dgm:presLayoutVars>
          <dgm:bulletEnabled val="1"/>
        </dgm:presLayoutVars>
      </dgm:prSet>
      <dgm:spPr/>
    </dgm:pt>
    <dgm:pt modelId="{157FBCCA-3A33-420A-BBB3-C9EBA66B5BDD}" type="pres">
      <dgm:prSet presAssocID="{0F707230-6E6A-463D-9193-C89F82C1DBE5}" presName="sibTrans" presStyleCnt="0"/>
      <dgm:spPr/>
    </dgm:pt>
    <dgm:pt modelId="{271328F8-E134-485E-B6AB-630D7F155D4A}" type="pres">
      <dgm:prSet presAssocID="{1C6CE066-125C-45DB-B3CD-60456A3EDB6A}" presName="node" presStyleLbl="node1" presStyleIdx="1" presStyleCnt="10" custScaleY="114195">
        <dgm:presLayoutVars>
          <dgm:bulletEnabled val="1"/>
        </dgm:presLayoutVars>
      </dgm:prSet>
      <dgm:spPr/>
    </dgm:pt>
    <dgm:pt modelId="{3678A1F3-5EEE-4304-8F2C-E2BE71A1CE34}" type="pres">
      <dgm:prSet presAssocID="{3AA2D158-19E2-432F-B160-8BA46BB64246}" presName="sibTrans" presStyleCnt="0"/>
      <dgm:spPr/>
    </dgm:pt>
    <dgm:pt modelId="{467A02AB-95CB-4D6F-B0B7-3226B2846FAC}" type="pres">
      <dgm:prSet presAssocID="{39246D45-9619-402E-A1AA-03FF53CB2347}" presName="node" presStyleLbl="node1" presStyleIdx="2" presStyleCnt="10" custScaleY="114195">
        <dgm:presLayoutVars>
          <dgm:bulletEnabled val="1"/>
        </dgm:presLayoutVars>
      </dgm:prSet>
      <dgm:spPr/>
    </dgm:pt>
    <dgm:pt modelId="{C084DCAB-78F2-4D0F-A5AD-DB4E46E534D9}" type="pres">
      <dgm:prSet presAssocID="{8139AD24-11C5-4E72-AAB1-3163851E6FB6}" presName="sibTrans" presStyleCnt="0"/>
      <dgm:spPr/>
    </dgm:pt>
    <dgm:pt modelId="{B4B49688-63F7-4004-8286-FF8FCB635B09}" type="pres">
      <dgm:prSet presAssocID="{D1CF06F7-9411-409E-A1B7-B5BA70400E34}" presName="node" presStyleLbl="node1" presStyleIdx="3" presStyleCnt="10" custScaleY="114195">
        <dgm:presLayoutVars>
          <dgm:bulletEnabled val="1"/>
        </dgm:presLayoutVars>
      </dgm:prSet>
      <dgm:spPr/>
    </dgm:pt>
    <dgm:pt modelId="{7100D0C3-1EC9-4B26-8DD3-896149EEEE71}" type="pres">
      <dgm:prSet presAssocID="{1A7B4B22-DE32-4BAE-8398-8B9B365C856B}" presName="sibTrans" presStyleCnt="0"/>
      <dgm:spPr/>
    </dgm:pt>
    <dgm:pt modelId="{BF9B9392-B9A8-4758-8D16-3994990956EE}" type="pres">
      <dgm:prSet presAssocID="{DA964F09-5D01-4C02-A660-C3A301375EC8}" presName="node" presStyleLbl="node1" presStyleIdx="4" presStyleCnt="10" custScaleY="114195">
        <dgm:presLayoutVars>
          <dgm:bulletEnabled val="1"/>
        </dgm:presLayoutVars>
      </dgm:prSet>
      <dgm:spPr/>
    </dgm:pt>
    <dgm:pt modelId="{5A04D040-1538-48DE-A677-4450A016F1E8}" type="pres">
      <dgm:prSet presAssocID="{5E9F0DCC-D130-4765-9AC4-42235ED2D0FD}" presName="sibTrans" presStyleCnt="0"/>
      <dgm:spPr/>
    </dgm:pt>
    <dgm:pt modelId="{4B43DD40-0190-4DCB-8EF8-AA1942A59406}" type="pres">
      <dgm:prSet presAssocID="{0BD75D44-A4AA-4F5B-818D-111984F79F8F}" presName="node" presStyleLbl="node1" presStyleIdx="5" presStyleCnt="10" custScaleY="114195">
        <dgm:presLayoutVars>
          <dgm:bulletEnabled val="1"/>
        </dgm:presLayoutVars>
      </dgm:prSet>
      <dgm:spPr/>
    </dgm:pt>
    <dgm:pt modelId="{618C2AA9-72E4-4827-A4C5-B5C0BD841C0C}" type="pres">
      <dgm:prSet presAssocID="{64E7C08B-9252-4970-A75B-B8D1B5B9706D}" presName="sibTrans" presStyleCnt="0"/>
      <dgm:spPr/>
    </dgm:pt>
    <dgm:pt modelId="{6D0620BB-7814-4A4B-9AE6-D272DA53299E}" type="pres">
      <dgm:prSet presAssocID="{B75DF760-F77E-43CE-A186-7D313C53AAFB}" presName="node" presStyleLbl="node1" presStyleIdx="6" presStyleCnt="10" custScaleY="114195">
        <dgm:presLayoutVars>
          <dgm:bulletEnabled val="1"/>
        </dgm:presLayoutVars>
      </dgm:prSet>
      <dgm:spPr/>
    </dgm:pt>
    <dgm:pt modelId="{2606C09A-F0A7-4112-AD0C-D012EF907B7D}" type="pres">
      <dgm:prSet presAssocID="{C04448F2-2917-48AA-ADC6-187E0D0AE9ED}" presName="sibTrans" presStyleCnt="0"/>
      <dgm:spPr/>
    </dgm:pt>
    <dgm:pt modelId="{ED71847A-FB19-4589-88E2-E2C4651539D3}" type="pres">
      <dgm:prSet presAssocID="{25FC5E20-80A6-4A50-98F7-20772B68B3F9}" presName="node" presStyleLbl="node1" presStyleIdx="7" presStyleCnt="10" custScaleY="114195">
        <dgm:presLayoutVars>
          <dgm:bulletEnabled val="1"/>
        </dgm:presLayoutVars>
      </dgm:prSet>
      <dgm:spPr/>
    </dgm:pt>
    <dgm:pt modelId="{099600C7-AD7F-4FAA-B632-C6EA01F665AA}" type="pres">
      <dgm:prSet presAssocID="{7FCFD315-1FA1-4D16-91A1-7C3D46E62587}" presName="sibTrans" presStyleCnt="0"/>
      <dgm:spPr/>
    </dgm:pt>
    <dgm:pt modelId="{E20C941E-A11D-4DAC-A949-6A61D13A5FAA}" type="pres">
      <dgm:prSet presAssocID="{37D43401-5D47-4524-80C6-7B2048D2E582}" presName="node" presStyleLbl="node1" presStyleIdx="8" presStyleCnt="10" custScaleY="114195">
        <dgm:presLayoutVars>
          <dgm:bulletEnabled val="1"/>
        </dgm:presLayoutVars>
      </dgm:prSet>
      <dgm:spPr/>
    </dgm:pt>
    <dgm:pt modelId="{71616E98-FC15-4633-86FC-309048FC1F7C}" type="pres">
      <dgm:prSet presAssocID="{BE5F96BB-E21A-43C7-886D-868CEF275AF3}" presName="sibTrans" presStyleCnt="0"/>
      <dgm:spPr/>
    </dgm:pt>
    <dgm:pt modelId="{18AB9452-C1D4-4D0B-94F6-DB4EA9404620}" type="pres">
      <dgm:prSet presAssocID="{29C61368-3ABB-4CA9-915E-825703FAFD04}" presName="node" presStyleLbl="node1" presStyleIdx="9" presStyleCnt="10" custScaleY="114195">
        <dgm:presLayoutVars>
          <dgm:bulletEnabled val="1"/>
        </dgm:presLayoutVars>
      </dgm:prSet>
      <dgm:spPr/>
    </dgm:pt>
  </dgm:ptLst>
  <dgm:cxnLst>
    <dgm:cxn modelId="{E363A31A-F2B9-4F18-96E2-05C676700D4A}" srcId="{BDCA52B8-65B3-4271-86A9-25C34316BF1C}" destId="{1C6CE066-125C-45DB-B3CD-60456A3EDB6A}" srcOrd="1" destOrd="0" parTransId="{F80B2873-CA40-4E38-8E4F-A639D6305BB5}" sibTransId="{3AA2D158-19E2-432F-B160-8BA46BB64246}"/>
    <dgm:cxn modelId="{5112842D-70B0-4FD0-97AE-57BECF1FD71D}" type="presOf" srcId="{29C61368-3ABB-4CA9-915E-825703FAFD04}" destId="{18AB9452-C1D4-4D0B-94F6-DB4EA9404620}" srcOrd="0" destOrd="0" presId="urn:microsoft.com/office/officeart/2005/8/layout/default"/>
    <dgm:cxn modelId="{C583653C-811B-4943-BBFD-243C71F31C9B}" type="presOf" srcId="{38853159-6772-4997-9336-4B634B3F76D0}" destId="{379891F1-67A6-4A8D-9B2F-F1337F896ECC}" srcOrd="0" destOrd="0" presId="urn:microsoft.com/office/officeart/2005/8/layout/default"/>
    <dgm:cxn modelId="{D81B5C60-98FA-4A40-BE5C-1975CF5CCAA8}" type="presOf" srcId="{37D43401-5D47-4524-80C6-7B2048D2E582}" destId="{E20C941E-A11D-4DAC-A949-6A61D13A5FAA}" srcOrd="0" destOrd="0" presId="urn:microsoft.com/office/officeart/2005/8/layout/default"/>
    <dgm:cxn modelId="{47D4B745-0173-4F5D-A1B9-1D78B5C38476}" type="presOf" srcId="{DA964F09-5D01-4C02-A660-C3A301375EC8}" destId="{BF9B9392-B9A8-4758-8D16-3994990956EE}" srcOrd="0" destOrd="0" presId="urn:microsoft.com/office/officeart/2005/8/layout/default"/>
    <dgm:cxn modelId="{5A309B6F-41E8-47E2-A629-2FB866D293F8}" type="presOf" srcId="{D1CF06F7-9411-409E-A1B7-B5BA70400E34}" destId="{B4B49688-63F7-4004-8286-FF8FCB635B09}" srcOrd="0" destOrd="0" presId="urn:microsoft.com/office/officeart/2005/8/layout/default"/>
    <dgm:cxn modelId="{732F7F75-886C-4F00-87F7-B9614A897E37}" type="presOf" srcId="{BDCA52B8-65B3-4271-86A9-25C34316BF1C}" destId="{2FF6651B-3A27-4BF8-8EAB-DA173DC0C5FF}" srcOrd="0" destOrd="0" presId="urn:microsoft.com/office/officeart/2005/8/layout/default"/>
    <dgm:cxn modelId="{9C868E55-B976-42B0-B7A4-D0F086C53394}" type="presOf" srcId="{25FC5E20-80A6-4A50-98F7-20772B68B3F9}" destId="{ED71847A-FB19-4589-88E2-E2C4651539D3}" srcOrd="0" destOrd="0" presId="urn:microsoft.com/office/officeart/2005/8/layout/default"/>
    <dgm:cxn modelId="{91918F75-662F-4FA5-B910-5B6678C0D4DC}" srcId="{BDCA52B8-65B3-4271-86A9-25C34316BF1C}" destId="{37D43401-5D47-4524-80C6-7B2048D2E582}" srcOrd="8" destOrd="0" parTransId="{BD1303D2-C556-4EDD-BC4C-F094945310C5}" sibTransId="{BE5F96BB-E21A-43C7-886D-868CEF275AF3}"/>
    <dgm:cxn modelId="{C2F9EB78-51C2-4DF0-A5F0-80E207BF3DCC}" srcId="{BDCA52B8-65B3-4271-86A9-25C34316BF1C}" destId="{D1CF06F7-9411-409E-A1B7-B5BA70400E34}" srcOrd="3" destOrd="0" parTransId="{79D031D0-9FCB-4FC8-9AFA-00FD35A011C7}" sibTransId="{1A7B4B22-DE32-4BAE-8398-8B9B365C856B}"/>
    <dgm:cxn modelId="{20227679-8D8B-4C6E-A84C-067219B6CA44}" type="presOf" srcId="{0BD75D44-A4AA-4F5B-818D-111984F79F8F}" destId="{4B43DD40-0190-4DCB-8EF8-AA1942A59406}" srcOrd="0" destOrd="0" presId="urn:microsoft.com/office/officeart/2005/8/layout/default"/>
    <dgm:cxn modelId="{1B7E9259-FDC4-441D-8109-D44D918B4290}" srcId="{BDCA52B8-65B3-4271-86A9-25C34316BF1C}" destId="{0BD75D44-A4AA-4F5B-818D-111984F79F8F}" srcOrd="5" destOrd="0" parTransId="{1D4F944F-C5A6-4597-81CA-028020D7795D}" sibTransId="{64E7C08B-9252-4970-A75B-B8D1B5B9706D}"/>
    <dgm:cxn modelId="{E867C879-D604-4BBB-9976-9E7755BC2D92}" type="presOf" srcId="{B75DF760-F77E-43CE-A186-7D313C53AAFB}" destId="{6D0620BB-7814-4A4B-9AE6-D272DA53299E}" srcOrd="0" destOrd="0" presId="urn:microsoft.com/office/officeart/2005/8/layout/default"/>
    <dgm:cxn modelId="{E24D2990-568B-4D74-A5C2-7441DE12F59F}" type="presOf" srcId="{1C6CE066-125C-45DB-B3CD-60456A3EDB6A}" destId="{271328F8-E134-485E-B6AB-630D7F155D4A}" srcOrd="0" destOrd="0" presId="urn:microsoft.com/office/officeart/2005/8/layout/default"/>
    <dgm:cxn modelId="{2813949A-EA1D-4D23-A935-5F59C4A0E365}" srcId="{BDCA52B8-65B3-4271-86A9-25C34316BF1C}" destId="{B75DF760-F77E-43CE-A186-7D313C53AAFB}" srcOrd="6" destOrd="0" parTransId="{C8691238-B69F-48CB-BA3B-21ADCEB981FB}" sibTransId="{C04448F2-2917-48AA-ADC6-187E0D0AE9ED}"/>
    <dgm:cxn modelId="{7AC259A5-5AA3-4174-B654-B33982033436}" srcId="{BDCA52B8-65B3-4271-86A9-25C34316BF1C}" destId="{38853159-6772-4997-9336-4B634B3F76D0}" srcOrd="0" destOrd="0" parTransId="{654AE55C-C64B-4987-AB5F-0CF120AE45CA}" sibTransId="{0F707230-6E6A-463D-9193-C89F82C1DBE5}"/>
    <dgm:cxn modelId="{3B9ACAA6-4D1C-4A53-831B-2F9D15CC9A7D}" srcId="{BDCA52B8-65B3-4271-86A9-25C34316BF1C}" destId="{25FC5E20-80A6-4A50-98F7-20772B68B3F9}" srcOrd="7" destOrd="0" parTransId="{80054C8A-A1F5-42D4-9AAC-0BEF777484F2}" sibTransId="{7FCFD315-1FA1-4D16-91A1-7C3D46E62587}"/>
    <dgm:cxn modelId="{19C634AB-B1F9-4262-A0D6-DF975CE71BE7}" type="presOf" srcId="{39246D45-9619-402E-A1AA-03FF53CB2347}" destId="{467A02AB-95CB-4D6F-B0B7-3226B2846FAC}" srcOrd="0" destOrd="0" presId="urn:microsoft.com/office/officeart/2005/8/layout/default"/>
    <dgm:cxn modelId="{1CBE7FBD-2465-4816-8AC0-C52FF2230520}" srcId="{BDCA52B8-65B3-4271-86A9-25C34316BF1C}" destId="{29C61368-3ABB-4CA9-915E-825703FAFD04}" srcOrd="9" destOrd="0" parTransId="{10AB3775-F6A5-4D77-97CA-D417D7AB11DB}" sibTransId="{6ABE0301-CE63-49E0-A9D9-1103F745E467}"/>
    <dgm:cxn modelId="{C427CBD2-5F1F-4C77-91F0-E0CCD140DA28}" srcId="{BDCA52B8-65B3-4271-86A9-25C34316BF1C}" destId="{DA964F09-5D01-4C02-A660-C3A301375EC8}" srcOrd="4" destOrd="0" parTransId="{94531AB5-79D1-4E80-8C03-DDFA9DF788EF}" sibTransId="{5E9F0DCC-D130-4765-9AC4-42235ED2D0FD}"/>
    <dgm:cxn modelId="{0F2CA1EC-895C-45AD-B997-ABC5AA068D84}" srcId="{BDCA52B8-65B3-4271-86A9-25C34316BF1C}" destId="{39246D45-9619-402E-A1AA-03FF53CB2347}" srcOrd="2" destOrd="0" parTransId="{2B6782B4-18C2-43A1-AD33-15CC50A41D2E}" sibTransId="{8139AD24-11C5-4E72-AAB1-3163851E6FB6}"/>
    <dgm:cxn modelId="{B54A00F6-3DB7-4B85-9C30-D7647C0C9328}" type="presParOf" srcId="{2FF6651B-3A27-4BF8-8EAB-DA173DC0C5FF}" destId="{379891F1-67A6-4A8D-9B2F-F1337F896ECC}" srcOrd="0" destOrd="0" presId="urn:microsoft.com/office/officeart/2005/8/layout/default"/>
    <dgm:cxn modelId="{8084AAFE-0281-4910-A98F-99B229CF4E7C}" type="presParOf" srcId="{2FF6651B-3A27-4BF8-8EAB-DA173DC0C5FF}" destId="{157FBCCA-3A33-420A-BBB3-C9EBA66B5BDD}" srcOrd="1" destOrd="0" presId="urn:microsoft.com/office/officeart/2005/8/layout/default"/>
    <dgm:cxn modelId="{B4F71B12-64C2-40FF-8994-80B8B8E5A67D}" type="presParOf" srcId="{2FF6651B-3A27-4BF8-8EAB-DA173DC0C5FF}" destId="{271328F8-E134-485E-B6AB-630D7F155D4A}" srcOrd="2" destOrd="0" presId="urn:microsoft.com/office/officeart/2005/8/layout/default"/>
    <dgm:cxn modelId="{BF8808EA-BC30-4963-B926-33C7380F3F79}" type="presParOf" srcId="{2FF6651B-3A27-4BF8-8EAB-DA173DC0C5FF}" destId="{3678A1F3-5EEE-4304-8F2C-E2BE71A1CE34}" srcOrd="3" destOrd="0" presId="urn:microsoft.com/office/officeart/2005/8/layout/default"/>
    <dgm:cxn modelId="{F009994C-8C3F-4466-B2A5-EF69A8474753}" type="presParOf" srcId="{2FF6651B-3A27-4BF8-8EAB-DA173DC0C5FF}" destId="{467A02AB-95CB-4D6F-B0B7-3226B2846FAC}" srcOrd="4" destOrd="0" presId="urn:microsoft.com/office/officeart/2005/8/layout/default"/>
    <dgm:cxn modelId="{7E88C55E-3FDD-44A5-8C5F-0D3F7569F6A9}" type="presParOf" srcId="{2FF6651B-3A27-4BF8-8EAB-DA173DC0C5FF}" destId="{C084DCAB-78F2-4D0F-A5AD-DB4E46E534D9}" srcOrd="5" destOrd="0" presId="urn:microsoft.com/office/officeart/2005/8/layout/default"/>
    <dgm:cxn modelId="{5C5BDB36-F3B2-40CC-857A-396DC6B397B0}" type="presParOf" srcId="{2FF6651B-3A27-4BF8-8EAB-DA173DC0C5FF}" destId="{B4B49688-63F7-4004-8286-FF8FCB635B09}" srcOrd="6" destOrd="0" presId="urn:microsoft.com/office/officeart/2005/8/layout/default"/>
    <dgm:cxn modelId="{9008E68C-5E71-4255-BB0A-CA18437A5054}" type="presParOf" srcId="{2FF6651B-3A27-4BF8-8EAB-DA173DC0C5FF}" destId="{7100D0C3-1EC9-4B26-8DD3-896149EEEE71}" srcOrd="7" destOrd="0" presId="urn:microsoft.com/office/officeart/2005/8/layout/default"/>
    <dgm:cxn modelId="{97FAC61B-DD37-4493-B4C8-08D5609C8C6B}" type="presParOf" srcId="{2FF6651B-3A27-4BF8-8EAB-DA173DC0C5FF}" destId="{BF9B9392-B9A8-4758-8D16-3994990956EE}" srcOrd="8" destOrd="0" presId="urn:microsoft.com/office/officeart/2005/8/layout/default"/>
    <dgm:cxn modelId="{46AC61DC-DDB6-4853-A8DA-F4AB66EDE262}" type="presParOf" srcId="{2FF6651B-3A27-4BF8-8EAB-DA173DC0C5FF}" destId="{5A04D040-1538-48DE-A677-4450A016F1E8}" srcOrd="9" destOrd="0" presId="urn:microsoft.com/office/officeart/2005/8/layout/default"/>
    <dgm:cxn modelId="{2250FE8B-3086-4D85-ABDF-7C9C3A27B726}" type="presParOf" srcId="{2FF6651B-3A27-4BF8-8EAB-DA173DC0C5FF}" destId="{4B43DD40-0190-4DCB-8EF8-AA1942A59406}" srcOrd="10" destOrd="0" presId="urn:microsoft.com/office/officeart/2005/8/layout/default"/>
    <dgm:cxn modelId="{F22E658A-939C-40A2-A761-7960ECF825B6}" type="presParOf" srcId="{2FF6651B-3A27-4BF8-8EAB-DA173DC0C5FF}" destId="{618C2AA9-72E4-4827-A4C5-B5C0BD841C0C}" srcOrd="11" destOrd="0" presId="urn:microsoft.com/office/officeart/2005/8/layout/default"/>
    <dgm:cxn modelId="{462646BF-FB95-4C40-A500-AE908665F7A6}" type="presParOf" srcId="{2FF6651B-3A27-4BF8-8EAB-DA173DC0C5FF}" destId="{6D0620BB-7814-4A4B-9AE6-D272DA53299E}" srcOrd="12" destOrd="0" presId="urn:microsoft.com/office/officeart/2005/8/layout/default"/>
    <dgm:cxn modelId="{ED0E1880-EB34-43DB-8D2D-4A5895E4D46C}" type="presParOf" srcId="{2FF6651B-3A27-4BF8-8EAB-DA173DC0C5FF}" destId="{2606C09A-F0A7-4112-AD0C-D012EF907B7D}" srcOrd="13" destOrd="0" presId="urn:microsoft.com/office/officeart/2005/8/layout/default"/>
    <dgm:cxn modelId="{67EFEE90-948C-4221-A496-DE100AC1D316}" type="presParOf" srcId="{2FF6651B-3A27-4BF8-8EAB-DA173DC0C5FF}" destId="{ED71847A-FB19-4589-88E2-E2C4651539D3}" srcOrd="14" destOrd="0" presId="urn:microsoft.com/office/officeart/2005/8/layout/default"/>
    <dgm:cxn modelId="{A3171A0C-7839-4380-97C5-FEA7171397F2}" type="presParOf" srcId="{2FF6651B-3A27-4BF8-8EAB-DA173DC0C5FF}" destId="{099600C7-AD7F-4FAA-B632-C6EA01F665AA}" srcOrd="15" destOrd="0" presId="urn:microsoft.com/office/officeart/2005/8/layout/default"/>
    <dgm:cxn modelId="{FDB02D4E-EFC2-400E-A340-DEDBC5954729}" type="presParOf" srcId="{2FF6651B-3A27-4BF8-8EAB-DA173DC0C5FF}" destId="{E20C941E-A11D-4DAC-A949-6A61D13A5FAA}" srcOrd="16" destOrd="0" presId="urn:microsoft.com/office/officeart/2005/8/layout/default"/>
    <dgm:cxn modelId="{30372C7D-ACE6-4C7A-875A-C75E4854052D}" type="presParOf" srcId="{2FF6651B-3A27-4BF8-8EAB-DA173DC0C5FF}" destId="{71616E98-FC15-4633-86FC-309048FC1F7C}" srcOrd="17" destOrd="0" presId="urn:microsoft.com/office/officeart/2005/8/layout/default"/>
    <dgm:cxn modelId="{28939162-C928-413A-8596-D9DB73228156}" type="presParOf" srcId="{2FF6651B-3A27-4BF8-8EAB-DA173DC0C5FF}" destId="{18AB9452-C1D4-4D0B-94F6-DB4EA9404620}"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B9506F4-7E57-4AE9-8E95-ADA9483F70F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A9384FF3-C451-46B9-916D-91F63FEEF26C}">
      <dgm:prSet phldrT="[Text]" custT="1"/>
      <dgm:spPr/>
      <dgm:t>
        <a:bodyPr/>
        <a:lstStyle/>
        <a:p>
          <a:r>
            <a:rPr lang="en-PH" sz="2200"/>
            <a:t>Distance yourself and others from the person causing the risk.</a:t>
          </a:r>
        </a:p>
      </dgm:t>
    </dgm:pt>
    <dgm:pt modelId="{792E0DF6-E039-4E00-925D-C86A7BE5E82D}" type="parTrans" cxnId="{A26C34CD-F5E8-4A47-96E3-9BC349277BC4}">
      <dgm:prSet/>
      <dgm:spPr/>
      <dgm:t>
        <a:bodyPr/>
        <a:lstStyle/>
        <a:p>
          <a:endParaRPr lang="en-PH" sz="2200"/>
        </a:p>
      </dgm:t>
    </dgm:pt>
    <dgm:pt modelId="{F5BE1849-0646-4EDC-917B-4127400886A3}" type="sibTrans" cxnId="{A26C34CD-F5E8-4A47-96E3-9BC349277BC4}">
      <dgm:prSet/>
      <dgm:spPr/>
      <dgm:t>
        <a:bodyPr/>
        <a:lstStyle/>
        <a:p>
          <a:endParaRPr lang="en-PH" sz="2200"/>
        </a:p>
      </dgm:t>
    </dgm:pt>
    <dgm:pt modelId="{CFED8991-16FE-4BC6-8849-7F7233709F52}">
      <dgm:prSet phldrT="[Text]" custT="1"/>
      <dgm:spPr/>
      <dgm:t>
        <a:bodyPr/>
        <a:lstStyle/>
        <a:p>
          <a:r>
            <a:rPr lang="en-PH" sz="2200"/>
            <a:t>Try to calm the person down using prescribed communication techniques.</a:t>
          </a:r>
        </a:p>
      </dgm:t>
    </dgm:pt>
    <dgm:pt modelId="{F7E9D461-F118-410F-8AA8-3F0BC4FBE84B}" type="parTrans" cxnId="{29C518B5-1A52-4086-84B4-601A544AA21B}">
      <dgm:prSet/>
      <dgm:spPr/>
      <dgm:t>
        <a:bodyPr/>
        <a:lstStyle/>
        <a:p>
          <a:endParaRPr lang="en-PH" sz="2200"/>
        </a:p>
      </dgm:t>
    </dgm:pt>
    <dgm:pt modelId="{C8E4E974-C835-4860-A9C0-EABE03E5C3F2}" type="sibTrans" cxnId="{29C518B5-1A52-4086-84B4-601A544AA21B}">
      <dgm:prSet/>
      <dgm:spPr/>
      <dgm:t>
        <a:bodyPr/>
        <a:lstStyle/>
        <a:p>
          <a:endParaRPr lang="en-PH" sz="2200"/>
        </a:p>
      </dgm:t>
    </dgm:pt>
    <dgm:pt modelId="{28473F0D-F774-485C-9188-628DE1A56FAD}">
      <dgm:prSet phldrT="[Text]" custT="1"/>
      <dgm:spPr/>
      <dgm:t>
        <a:bodyPr/>
        <a:lstStyle/>
        <a:p>
          <a:r>
            <a:rPr lang="en-PH" sz="2200"/>
            <a:t>Give the person space.</a:t>
          </a:r>
        </a:p>
      </dgm:t>
    </dgm:pt>
    <dgm:pt modelId="{D942E671-8D69-44FE-8CD1-4E08245DF1F1}" type="parTrans" cxnId="{F12A2717-6288-4A3A-96BE-984780AE4D7D}">
      <dgm:prSet/>
      <dgm:spPr/>
      <dgm:t>
        <a:bodyPr/>
        <a:lstStyle/>
        <a:p>
          <a:endParaRPr lang="en-PH" sz="2200"/>
        </a:p>
      </dgm:t>
    </dgm:pt>
    <dgm:pt modelId="{8D31FF66-915F-4CAB-8127-9A68D0ED1D27}" type="sibTrans" cxnId="{F12A2717-6288-4A3A-96BE-984780AE4D7D}">
      <dgm:prSet/>
      <dgm:spPr/>
      <dgm:t>
        <a:bodyPr/>
        <a:lstStyle/>
        <a:p>
          <a:endParaRPr lang="en-PH" sz="2200"/>
        </a:p>
      </dgm:t>
    </dgm:pt>
    <dgm:pt modelId="{9808C135-CE1E-44E7-BB38-8C12140FF2E2}">
      <dgm:prSet phldrT="[Text]" custT="1"/>
      <dgm:spPr/>
      <dgm:t>
        <a:bodyPr/>
        <a:lstStyle/>
        <a:p>
          <a:r>
            <a:rPr lang="en-PH" sz="2200"/>
            <a:t>Ask for help.</a:t>
          </a:r>
        </a:p>
      </dgm:t>
    </dgm:pt>
    <dgm:pt modelId="{23DA4A65-9FC1-482B-A38D-16D53535F78C}" type="parTrans" cxnId="{5E23D841-7D10-4465-9675-5DF34975C9C6}">
      <dgm:prSet/>
      <dgm:spPr/>
      <dgm:t>
        <a:bodyPr/>
        <a:lstStyle/>
        <a:p>
          <a:endParaRPr lang="en-PH" sz="2200"/>
        </a:p>
      </dgm:t>
    </dgm:pt>
    <dgm:pt modelId="{4779E836-244B-4322-8F45-422C5BF9DB7F}" type="sibTrans" cxnId="{5E23D841-7D10-4465-9675-5DF34975C9C6}">
      <dgm:prSet/>
      <dgm:spPr/>
      <dgm:t>
        <a:bodyPr/>
        <a:lstStyle/>
        <a:p>
          <a:endParaRPr lang="en-PH" sz="2200"/>
        </a:p>
      </dgm:t>
    </dgm:pt>
    <dgm:pt modelId="{00D7AEA0-3E5B-46DC-990A-808270A05A5B}" type="pres">
      <dgm:prSet presAssocID="{3B9506F4-7E57-4AE9-8E95-ADA9483F70F8}" presName="linear" presStyleCnt="0">
        <dgm:presLayoutVars>
          <dgm:animLvl val="lvl"/>
          <dgm:resizeHandles val="exact"/>
        </dgm:presLayoutVars>
      </dgm:prSet>
      <dgm:spPr/>
    </dgm:pt>
    <dgm:pt modelId="{E070EC82-DD76-4783-9688-1B75ABED889D}" type="pres">
      <dgm:prSet presAssocID="{A9384FF3-C451-46B9-916D-91F63FEEF26C}" presName="parentText" presStyleLbl="node1" presStyleIdx="0" presStyleCnt="4">
        <dgm:presLayoutVars>
          <dgm:chMax val="0"/>
          <dgm:bulletEnabled val="1"/>
        </dgm:presLayoutVars>
      </dgm:prSet>
      <dgm:spPr/>
    </dgm:pt>
    <dgm:pt modelId="{38641460-244E-4926-8CEA-908F53077B45}" type="pres">
      <dgm:prSet presAssocID="{F5BE1849-0646-4EDC-917B-4127400886A3}" presName="spacer" presStyleCnt="0"/>
      <dgm:spPr/>
    </dgm:pt>
    <dgm:pt modelId="{5DAEEEE8-A00E-424A-850A-B5F8EB838AFA}" type="pres">
      <dgm:prSet presAssocID="{CFED8991-16FE-4BC6-8849-7F7233709F52}" presName="parentText" presStyleLbl="node1" presStyleIdx="1" presStyleCnt="4">
        <dgm:presLayoutVars>
          <dgm:chMax val="0"/>
          <dgm:bulletEnabled val="1"/>
        </dgm:presLayoutVars>
      </dgm:prSet>
      <dgm:spPr/>
    </dgm:pt>
    <dgm:pt modelId="{E38E8C1E-611D-4D6F-B207-F67F45F9042C}" type="pres">
      <dgm:prSet presAssocID="{C8E4E974-C835-4860-A9C0-EABE03E5C3F2}" presName="spacer" presStyleCnt="0"/>
      <dgm:spPr/>
    </dgm:pt>
    <dgm:pt modelId="{78DA409B-1BFC-41C0-BB19-8F8A897F612F}" type="pres">
      <dgm:prSet presAssocID="{28473F0D-F774-485C-9188-628DE1A56FAD}" presName="parentText" presStyleLbl="node1" presStyleIdx="2" presStyleCnt="4">
        <dgm:presLayoutVars>
          <dgm:chMax val="0"/>
          <dgm:bulletEnabled val="1"/>
        </dgm:presLayoutVars>
      </dgm:prSet>
      <dgm:spPr/>
    </dgm:pt>
    <dgm:pt modelId="{09724F57-93ED-432E-9A0D-61A399D42A1F}" type="pres">
      <dgm:prSet presAssocID="{8D31FF66-915F-4CAB-8127-9A68D0ED1D27}" presName="spacer" presStyleCnt="0"/>
      <dgm:spPr/>
    </dgm:pt>
    <dgm:pt modelId="{D3E20A7D-F1EF-492D-9C4A-447D899F3F62}" type="pres">
      <dgm:prSet presAssocID="{9808C135-CE1E-44E7-BB38-8C12140FF2E2}" presName="parentText" presStyleLbl="node1" presStyleIdx="3" presStyleCnt="4">
        <dgm:presLayoutVars>
          <dgm:chMax val="0"/>
          <dgm:bulletEnabled val="1"/>
        </dgm:presLayoutVars>
      </dgm:prSet>
      <dgm:spPr/>
    </dgm:pt>
  </dgm:ptLst>
  <dgm:cxnLst>
    <dgm:cxn modelId="{F12A2717-6288-4A3A-96BE-984780AE4D7D}" srcId="{3B9506F4-7E57-4AE9-8E95-ADA9483F70F8}" destId="{28473F0D-F774-485C-9188-628DE1A56FAD}" srcOrd="2" destOrd="0" parTransId="{D942E671-8D69-44FE-8CD1-4E08245DF1F1}" sibTransId="{8D31FF66-915F-4CAB-8127-9A68D0ED1D27}"/>
    <dgm:cxn modelId="{B481E324-0C60-47D0-9590-05ECA580FF62}" type="presOf" srcId="{A9384FF3-C451-46B9-916D-91F63FEEF26C}" destId="{E070EC82-DD76-4783-9688-1B75ABED889D}" srcOrd="0" destOrd="0" presId="urn:microsoft.com/office/officeart/2005/8/layout/vList2"/>
    <dgm:cxn modelId="{5E23D841-7D10-4465-9675-5DF34975C9C6}" srcId="{3B9506F4-7E57-4AE9-8E95-ADA9483F70F8}" destId="{9808C135-CE1E-44E7-BB38-8C12140FF2E2}" srcOrd="3" destOrd="0" parTransId="{23DA4A65-9FC1-482B-A38D-16D53535F78C}" sibTransId="{4779E836-244B-4322-8F45-422C5BF9DB7F}"/>
    <dgm:cxn modelId="{6420AA4E-1B7D-4AD2-81E2-5F67B7484045}" type="presOf" srcId="{9808C135-CE1E-44E7-BB38-8C12140FF2E2}" destId="{D3E20A7D-F1EF-492D-9C4A-447D899F3F62}" srcOrd="0" destOrd="0" presId="urn:microsoft.com/office/officeart/2005/8/layout/vList2"/>
    <dgm:cxn modelId="{3DABD86E-E376-452D-AB41-0D464AAC8621}" type="presOf" srcId="{CFED8991-16FE-4BC6-8849-7F7233709F52}" destId="{5DAEEEE8-A00E-424A-850A-B5F8EB838AFA}" srcOrd="0" destOrd="0" presId="urn:microsoft.com/office/officeart/2005/8/layout/vList2"/>
    <dgm:cxn modelId="{29C518B5-1A52-4086-84B4-601A544AA21B}" srcId="{3B9506F4-7E57-4AE9-8E95-ADA9483F70F8}" destId="{CFED8991-16FE-4BC6-8849-7F7233709F52}" srcOrd="1" destOrd="0" parTransId="{F7E9D461-F118-410F-8AA8-3F0BC4FBE84B}" sibTransId="{C8E4E974-C835-4860-A9C0-EABE03E5C3F2}"/>
    <dgm:cxn modelId="{DEE491C6-A4E7-4D0D-B2F7-C2DA63631837}" type="presOf" srcId="{28473F0D-F774-485C-9188-628DE1A56FAD}" destId="{78DA409B-1BFC-41C0-BB19-8F8A897F612F}" srcOrd="0" destOrd="0" presId="urn:microsoft.com/office/officeart/2005/8/layout/vList2"/>
    <dgm:cxn modelId="{B50804C9-F6BE-4FE6-A108-344DCD0C1F40}" type="presOf" srcId="{3B9506F4-7E57-4AE9-8E95-ADA9483F70F8}" destId="{00D7AEA0-3E5B-46DC-990A-808270A05A5B}" srcOrd="0" destOrd="0" presId="urn:microsoft.com/office/officeart/2005/8/layout/vList2"/>
    <dgm:cxn modelId="{A26C34CD-F5E8-4A47-96E3-9BC349277BC4}" srcId="{3B9506F4-7E57-4AE9-8E95-ADA9483F70F8}" destId="{A9384FF3-C451-46B9-916D-91F63FEEF26C}" srcOrd="0" destOrd="0" parTransId="{792E0DF6-E039-4E00-925D-C86A7BE5E82D}" sibTransId="{F5BE1849-0646-4EDC-917B-4127400886A3}"/>
    <dgm:cxn modelId="{11693F84-DAD4-46E9-ABD7-8AF0107731D8}" type="presParOf" srcId="{00D7AEA0-3E5B-46DC-990A-808270A05A5B}" destId="{E070EC82-DD76-4783-9688-1B75ABED889D}" srcOrd="0" destOrd="0" presId="urn:microsoft.com/office/officeart/2005/8/layout/vList2"/>
    <dgm:cxn modelId="{F7D2C7D1-17B4-4267-B761-5C66F48782C7}" type="presParOf" srcId="{00D7AEA0-3E5B-46DC-990A-808270A05A5B}" destId="{38641460-244E-4926-8CEA-908F53077B45}" srcOrd="1" destOrd="0" presId="urn:microsoft.com/office/officeart/2005/8/layout/vList2"/>
    <dgm:cxn modelId="{D18BD56B-54CE-4D9C-B84D-7EB7184B983D}" type="presParOf" srcId="{00D7AEA0-3E5B-46DC-990A-808270A05A5B}" destId="{5DAEEEE8-A00E-424A-850A-B5F8EB838AFA}" srcOrd="2" destOrd="0" presId="urn:microsoft.com/office/officeart/2005/8/layout/vList2"/>
    <dgm:cxn modelId="{D001DA0E-3A7D-4278-A12A-7B40A7FFD386}" type="presParOf" srcId="{00D7AEA0-3E5B-46DC-990A-808270A05A5B}" destId="{E38E8C1E-611D-4D6F-B207-F67F45F9042C}" srcOrd="3" destOrd="0" presId="urn:microsoft.com/office/officeart/2005/8/layout/vList2"/>
    <dgm:cxn modelId="{5BBF2D2B-D072-4465-9527-A432BFBE3FE1}" type="presParOf" srcId="{00D7AEA0-3E5B-46DC-990A-808270A05A5B}" destId="{78DA409B-1BFC-41C0-BB19-8F8A897F612F}" srcOrd="4" destOrd="0" presId="urn:microsoft.com/office/officeart/2005/8/layout/vList2"/>
    <dgm:cxn modelId="{C4DA62FE-EE7E-4A03-BCF0-F3982D2E72A6}" type="presParOf" srcId="{00D7AEA0-3E5B-46DC-990A-808270A05A5B}" destId="{09724F57-93ED-432E-9A0D-61A399D42A1F}" srcOrd="5" destOrd="0" presId="urn:microsoft.com/office/officeart/2005/8/layout/vList2"/>
    <dgm:cxn modelId="{2D308783-457A-41E9-8224-3CB53440607A}" type="presParOf" srcId="{00D7AEA0-3E5B-46DC-990A-808270A05A5B}" destId="{D3E20A7D-F1EF-492D-9C4A-447D899F3F6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D4FA9C5-F84A-4937-83E8-840CB5C5E31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2B195A4E-4374-49D0-BF7E-78C303A429EA}">
      <dgm:prSet phldrT="[Text]" custT="1"/>
      <dgm:spPr/>
      <dgm:t>
        <a:bodyPr/>
        <a:lstStyle/>
        <a:p>
          <a:r>
            <a:rPr lang="en-PH" sz="2000"/>
            <a:t>Social/family history</a:t>
          </a:r>
        </a:p>
      </dgm:t>
    </dgm:pt>
    <dgm:pt modelId="{CDFED304-62CB-4377-A16A-4128612F2F72}" type="parTrans" cxnId="{A2E19C13-A890-40AB-9883-1DE8D580BBE8}">
      <dgm:prSet/>
      <dgm:spPr/>
      <dgm:t>
        <a:bodyPr/>
        <a:lstStyle/>
        <a:p>
          <a:endParaRPr lang="en-PH" sz="2000"/>
        </a:p>
      </dgm:t>
    </dgm:pt>
    <dgm:pt modelId="{F20A4F6B-E482-440F-A816-30B98F2834AA}" type="sibTrans" cxnId="{A2E19C13-A890-40AB-9883-1DE8D580BBE8}">
      <dgm:prSet/>
      <dgm:spPr/>
      <dgm:t>
        <a:bodyPr/>
        <a:lstStyle/>
        <a:p>
          <a:endParaRPr lang="en-PH" sz="2000"/>
        </a:p>
      </dgm:t>
    </dgm:pt>
    <dgm:pt modelId="{82D09A6F-D95E-43DD-94D5-60906F8675B7}">
      <dgm:prSet phldrT="[Text]" custT="1"/>
      <dgm:spPr/>
      <dgm:t>
        <a:bodyPr/>
        <a:lstStyle/>
        <a:p>
          <a:r>
            <a:rPr lang="en-PH" sz="2000"/>
            <a:t>Care needs</a:t>
          </a:r>
        </a:p>
      </dgm:t>
    </dgm:pt>
    <dgm:pt modelId="{E5442542-D2ED-4CB0-BFCF-6512D0B6D447}" type="parTrans" cxnId="{FFC2787C-84A8-4014-BCB9-F959371D10DC}">
      <dgm:prSet/>
      <dgm:spPr/>
      <dgm:t>
        <a:bodyPr/>
        <a:lstStyle/>
        <a:p>
          <a:endParaRPr lang="en-PH" sz="2000"/>
        </a:p>
      </dgm:t>
    </dgm:pt>
    <dgm:pt modelId="{F785554B-C96F-41FB-A1FA-29A59C1EFF9C}" type="sibTrans" cxnId="{FFC2787C-84A8-4014-BCB9-F959371D10DC}">
      <dgm:prSet/>
      <dgm:spPr/>
      <dgm:t>
        <a:bodyPr/>
        <a:lstStyle/>
        <a:p>
          <a:endParaRPr lang="en-PH" sz="2000"/>
        </a:p>
      </dgm:t>
    </dgm:pt>
    <dgm:pt modelId="{22057366-89E3-4B03-BE09-A3144E41B86B}">
      <dgm:prSet phldrT="[Text]" custT="1"/>
      <dgm:spPr/>
      <dgm:t>
        <a:bodyPr/>
        <a:lstStyle/>
        <a:p>
          <a:r>
            <a:rPr lang="en-PH" sz="2000"/>
            <a:t>Risks and behaviours of concern</a:t>
          </a:r>
        </a:p>
      </dgm:t>
    </dgm:pt>
    <dgm:pt modelId="{EDA9D60F-9C3C-4A32-873E-BA2B0EDA8849}" type="parTrans" cxnId="{383181B8-0973-459A-98B9-854A95A1022C}">
      <dgm:prSet/>
      <dgm:spPr/>
      <dgm:t>
        <a:bodyPr/>
        <a:lstStyle/>
        <a:p>
          <a:endParaRPr lang="en-PH" sz="2000"/>
        </a:p>
      </dgm:t>
    </dgm:pt>
    <dgm:pt modelId="{2C7D72C9-33EE-4812-95C6-7FD49AE9F0A3}" type="sibTrans" cxnId="{383181B8-0973-459A-98B9-854A95A1022C}">
      <dgm:prSet/>
      <dgm:spPr/>
      <dgm:t>
        <a:bodyPr/>
        <a:lstStyle/>
        <a:p>
          <a:endParaRPr lang="en-PH" sz="2000"/>
        </a:p>
      </dgm:t>
    </dgm:pt>
    <dgm:pt modelId="{CB90EBD7-1247-4619-BE89-CBA03F9593D2}">
      <dgm:prSet phldrT="[Text]" custT="1"/>
      <dgm:spPr/>
      <dgm:t>
        <a:bodyPr/>
        <a:lstStyle/>
        <a:p>
          <a:r>
            <a:rPr lang="en-PH" sz="2000"/>
            <a:t>Risk and behaviour response plans</a:t>
          </a:r>
        </a:p>
      </dgm:t>
    </dgm:pt>
    <dgm:pt modelId="{485F5E70-87BF-42F7-9503-D9DAB9D7DF94}" type="parTrans" cxnId="{D5272EDF-E908-4F16-AE9C-9F8E664AF0CF}">
      <dgm:prSet/>
      <dgm:spPr/>
      <dgm:t>
        <a:bodyPr/>
        <a:lstStyle/>
        <a:p>
          <a:endParaRPr lang="en-PH" sz="2000"/>
        </a:p>
      </dgm:t>
    </dgm:pt>
    <dgm:pt modelId="{EFFABE7C-A75F-49FD-993D-61B1DED71937}" type="sibTrans" cxnId="{D5272EDF-E908-4F16-AE9C-9F8E664AF0CF}">
      <dgm:prSet/>
      <dgm:spPr/>
      <dgm:t>
        <a:bodyPr/>
        <a:lstStyle/>
        <a:p>
          <a:endParaRPr lang="en-PH" sz="2000"/>
        </a:p>
      </dgm:t>
    </dgm:pt>
    <dgm:pt modelId="{0D994B4F-7BDC-47A4-83BC-5B214ED9CF1D}">
      <dgm:prSet phldrT="[Text]" custT="1"/>
      <dgm:spPr/>
      <dgm:t>
        <a:bodyPr/>
        <a:lstStyle/>
        <a:p>
          <a:r>
            <a:rPr lang="en-PH" sz="2000"/>
            <a:t>Events and incidents</a:t>
          </a:r>
        </a:p>
      </dgm:t>
    </dgm:pt>
    <dgm:pt modelId="{57D0149B-9F6C-4AA9-8A56-CFEAE66EDAF3}" type="parTrans" cxnId="{24E5E085-8FCB-4650-B6AD-CBEE747B33C1}">
      <dgm:prSet/>
      <dgm:spPr/>
      <dgm:t>
        <a:bodyPr/>
        <a:lstStyle/>
        <a:p>
          <a:endParaRPr lang="en-PH" sz="2000"/>
        </a:p>
      </dgm:t>
    </dgm:pt>
    <dgm:pt modelId="{6612BB57-451D-43F9-8E7F-60362799FF60}" type="sibTrans" cxnId="{24E5E085-8FCB-4650-B6AD-CBEE747B33C1}">
      <dgm:prSet/>
      <dgm:spPr/>
      <dgm:t>
        <a:bodyPr/>
        <a:lstStyle/>
        <a:p>
          <a:endParaRPr lang="en-PH" sz="2000"/>
        </a:p>
      </dgm:t>
    </dgm:pt>
    <dgm:pt modelId="{C9C59847-6343-40D3-84EA-E97943EA66AE}">
      <dgm:prSet phldrT="[Text]" custT="1"/>
      <dgm:spPr/>
      <dgm:t>
        <a:bodyPr/>
        <a:lstStyle/>
        <a:p>
          <a:r>
            <a:rPr lang="en-PH" sz="2000"/>
            <a:t>Development goals</a:t>
          </a:r>
        </a:p>
      </dgm:t>
    </dgm:pt>
    <dgm:pt modelId="{840FB7E0-CE53-4983-8F8A-7E3DD787FA29}" type="parTrans" cxnId="{EDF8547C-75FA-4DCF-9D2E-7A1F004BF8C8}">
      <dgm:prSet/>
      <dgm:spPr/>
      <dgm:t>
        <a:bodyPr/>
        <a:lstStyle/>
        <a:p>
          <a:endParaRPr lang="en-PH" sz="2000"/>
        </a:p>
      </dgm:t>
    </dgm:pt>
    <dgm:pt modelId="{0DFFB646-FF6D-4A75-9531-03944CE311B5}" type="sibTrans" cxnId="{EDF8547C-75FA-4DCF-9D2E-7A1F004BF8C8}">
      <dgm:prSet/>
      <dgm:spPr/>
      <dgm:t>
        <a:bodyPr/>
        <a:lstStyle/>
        <a:p>
          <a:endParaRPr lang="en-PH" sz="2000"/>
        </a:p>
      </dgm:t>
    </dgm:pt>
    <dgm:pt modelId="{BDEA7333-918F-45DF-A096-8055759832BD}">
      <dgm:prSet phldrT="[Text]" custT="1"/>
      <dgm:spPr/>
      <dgm:t>
        <a:bodyPr/>
        <a:lstStyle/>
        <a:p>
          <a:r>
            <a:rPr lang="en-PH" sz="2000"/>
            <a:t>Communication needs and preferences</a:t>
          </a:r>
        </a:p>
      </dgm:t>
    </dgm:pt>
    <dgm:pt modelId="{C93A583B-6686-4EE1-8494-1A8AAAF008B9}" type="parTrans" cxnId="{8D29FDDF-E556-48D4-9836-1706BE09F380}">
      <dgm:prSet/>
      <dgm:spPr/>
      <dgm:t>
        <a:bodyPr/>
        <a:lstStyle/>
        <a:p>
          <a:endParaRPr lang="en-PH" sz="2000"/>
        </a:p>
      </dgm:t>
    </dgm:pt>
    <dgm:pt modelId="{6659AD6F-0F38-45F8-9069-DB43231BADB9}" type="sibTrans" cxnId="{8D29FDDF-E556-48D4-9836-1706BE09F380}">
      <dgm:prSet/>
      <dgm:spPr/>
      <dgm:t>
        <a:bodyPr/>
        <a:lstStyle/>
        <a:p>
          <a:endParaRPr lang="en-PH" sz="2000"/>
        </a:p>
      </dgm:t>
    </dgm:pt>
    <dgm:pt modelId="{9E8271A7-839A-4648-8B69-B3846C7CA6A1}">
      <dgm:prSet phldrT="[Text]" custT="1"/>
      <dgm:spPr/>
      <dgm:t>
        <a:bodyPr/>
        <a:lstStyle/>
        <a:p>
          <a:r>
            <a:rPr lang="en-PH" sz="2000"/>
            <a:t>Care history</a:t>
          </a:r>
        </a:p>
      </dgm:t>
    </dgm:pt>
    <dgm:pt modelId="{CC159D86-03B4-412A-A744-927F1BFBEFDA}" type="parTrans" cxnId="{D382C07D-7496-4DC7-86EB-94AD059CC458}">
      <dgm:prSet/>
      <dgm:spPr/>
      <dgm:t>
        <a:bodyPr/>
        <a:lstStyle/>
        <a:p>
          <a:endParaRPr lang="en-PH" sz="2000"/>
        </a:p>
      </dgm:t>
    </dgm:pt>
    <dgm:pt modelId="{7C992159-DC38-4D82-96F7-BCF25CF75892}" type="sibTrans" cxnId="{D382C07D-7496-4DC7-86EB-94AD059CC458}">
      <dgm:prSet/>
      <dgm:spPr/>
      <dgm:t>
        <a:bodyPr/>
        <a:lstStyle/>
        <a:p>
          <a:endParaRPr lang="en-PH" sz="2000"/>
        </a:p>
      </dgm:t>
    </dgm:pt>
    <dgm:pt modelId="{F67D8E26-3FBF-42B6-B375-31EA0FC2B9BE}">
      <dgm:prSet phldrT="[Text]" custT="1"/>
      <dgm:spPr/>
      <dgm:t>
        <a:bodyPr/>
        <a:lstStyle/>
        <a:p>
          <a:r>
            <a:rPr lang="en-PH" sz="2000"/>
            <a:t>Health support needs and plans</a:t>
          </a:r>
        </a:p>
      </dgm:t>
    </dgm:pt>
    <dgm:pt modelId="{67C55DB4-E58C-4C60-BB25-F35CFACAFCF8}" type="parTrans" cxnId="{105D9998-BB69-4CC9-91AE-52C8FA83F2D4}">
      <dgm:prSet/>
      <dgm:spPr/>
      <dgm:t>
        <a:bodyPr/>
        <a:lstStyle/>
        <a:p>
          <a:endParaRPr lang="en-PH" sz="2000"/>
        </a:p>
      </dgm:t>
    </dgm:pt>
    <dgm:pt modelId="{5C465FE4-FF86-4278-A696-344153C20AE9}" type="sibTrans" cxnId="{105D9998-BB69-4CC9-91AE-52C8FA83F2D4}">
      <dgm:prSet/>
      <dgm:spPr/>
      <dgm:t>
        <a:bodyPr/>
        <a:lstStyle/>
        <a:p>
          <a:endParaRPr lang="en-PH" sz="2000"/>
        </a:p>
      </dgm:t>
    </dgm:pt>
    <dgm:pt modelId="{CAB36073-4666-4205-840F-F4518BF44B23}">
      <dgm:prSet phldrT="[Text]" custT="1"/>
      <dgm:spPr/>
      <dgm:t>
        <a:bodyPr/>
        <a:lstStyle/>
        <a:p>
          <a:r>
            <a:rPr lang="en-PH" sz="2000"/>
            <a:t>Progress notes</a:t>
          </a:r>
        </a:p>
      </dgm:t>
    </dgm:pt>
    <dgm:pt modelId="{F247648A-1881-4070-962C-F3F73D3134DA}" type="parTrans" cxnId="{57CAFC81-40B0-40AE-91C6-AA10C4AFD1F5}">
      <dgm:prSet/>
      <dgm:spPr/>
      <dgm:t>
        <a:bodyPr/>
        <a:lstStyle/>
        <a:p>
          <a:endParaRPr lang="en-PH" sz="2000"/>
        </a:p>
      </dgm:t>
    </dgm:pt>
    <dgm:pt modelId="{CA2BD17E-D214-4F5C-B432-480459C2FDE3}" type="sibTrans" cxnId="{57CAFC81-40B0-40AE-91C6-AA10C4AFD1F5}">
      <dgm:prSet/>
      <dgm:spPr/>
      <dgm:t>
        <a:bodyPr/>
        <a:lstStyle/>
        <a:p>
          <a:endParaRPr lang="en-PH" sz="2000"/>
        </a:p>
      </dgm:t>
    </dgm:pt>
    <dgm:pt modelId="{D32466F4-5F42-4884-AEBD-F597DB552BD3}" type="pres">
      <dgm:prSet presAssocID="{ED4FA9C5-F84A-4937-83E8-840CB5C5E315}" presName="diagram" presStyleCnt="0">
        <dgm:presLayoutVars>
          <dgm:dir/>
          <dgm:resizeHandles val="exact"/>
        </dgm:presLayoutVars>
      </dgm:prSet>
      <dgm:spPr/>
    </dgm:pt>
    <dgm:pt modelId="{F1298059-CC52-4211-934A-C289E006992D}" type="pres">
      <dgm:prSet presAssocID="{2B195A4E-4374-49D0-BF7E-78C303A429EA}" presName="node" presStyleLbl="node1" presStyleIdx="0" presStyleCnt="10">
        <dgm:presLayoutVars>
          <dgm:bulletEnabled val="1"/>
        </dgm:presLayoutVars>
      </dgm:prSet>
      <dgm:spPr/>
    </dgm:pt>
    <dgm:pt modelId="{77819F4B-F3D0-4D8E-93C9-EEA1B784969D}" type="pres">
      <dgm:prSet presAssocID="{F20A4F6B-E482-440F-A816-30B98F2834AA}" presName="sibTrans" presStyleCnt="0"/>
      <dgm:spPr/>
    </dgm:pt>
    <dgm:pt modelId="{FF6BC335-6AB0-4636-8713-B9518AFF3559}" type="pres">
      <dgm:prSet presAssocID="{9E8271A7-839A-4648-8B69-B3846C7CA6A1}" presName="node" presStyleLbl="node1" presStyleIdx="1" presStyleCnt="10">
        <dgm:presLayoutVars>
          <dgm:bulletEnabled val="1"/>
        </dgm:presLayoutVars>
      </dgm:prSet>
      <dgm:spPr/>
    </dgm:pt>
    <dgm:pt modelId="{C6EC7909-3C0A-4E8A-8E7D-BE877B106FB8}" type="pres">
      <dgm:prSet presAssocID="{7C992159-DC38-4D82-96F7-BCF25CF75892}" presName="sibTrans" presStyleCnt="0"/>
      <dgm:spPr/>
    </dgm:pt>
    <dgm:pt modelId="{47E2558A-054F-4C42-8C47-46D90C37171C}" type="pres">
      <dgm:prSet presAssocID="{82D09A6F-D95E-43DD-94D5-60906F8675B7}" presName="node" presStyleLbl="node1" presStyleIdx="2" presStyleCnt="10">
        <dgm:presLayoutVars>
          <dgm:bulletEnabled val="1"/>
        </dgm:presLayoutVars>
      </dgm:prSet>
      <dgm:spPr/>
    </dgm:pt>
    <dgm:pt modelId="{63B25201-E771-4D7C-9287-BF7B46C3F4CF}" type="pres">
      <dgm:prSet presAssocID="{F785554B-C96F-41FB-A1FA-29A59C1EFF9C}" presName="sibTrans" presStyleCnt="0"/>
      <dgm:spPr/>
    </dgm:pt>
    <dgm:pt modelId="{6FEF35B1-F196-4621-9BB2-DBA81EC9103E}" type="pres">
      <dgm:prSet presAssocID="{C9C59847-6343-40D3-84EA-E97943EA66AE}" presName="node" presStyleLbl="node1" presStyleIdx="3" presStyleCnt="10">
        <dgm:presLayoutVars>
          <dgm:bulletEnabled val="1"/>
        </dgm:presLayoutVars>
      </dgm:prSet>
      <dgm:spPr/>
    </dgm:pt>
    <dgm:pt modelId="{33F4141A-C2F5-469A-B221-9AE9E92CF44A}" type="pres">
      <dgm:prSet presAssocID="{0DFFB646-FF6D-4A75-9531-03944CE311B5}" presName="sibTrans" presStyleCnt="0"/>
      <dgm:spPr/>
    </dgm:pt>
    <dgm:pt modelId="{E11AAE65-B989-42A4-B172-BC858E03F1E6}" type="pres">
      <dgm:prSet presAssocID="{BDEA7333-918F-45DF-A096-8055759832BD}" presName="node" presStyleLbl="node1" presStyleIdx="4" presStyleCnt="10">
        <dgm:presLayoutVars>
          <dgm:bulletEnabled val="1"/>
        </dgm:presLayoutVars>
      </dgm:prSet>
      <dgm:spPr/>
    </dgm:pt>
    <dgm:pt modelId="{32C3FF1D-126B-43DC-80AA-AA0AB8A6C733}" type="pres">
      <dgm:prSet presAssocID="{6659AD6F-0F38-45F8-9069-DB43231BADB9}" presName="sibTrans" presStyleCnt="0"/>
      <dgm:spPr/>
    </dgm:pt>
    <dgm:pt modelId="{D4B77B12-EF15-4F1A-81DB-16AE04A0ACE4}" type="pres">
      <dgm:prSet presAssocID="{22057366-89E3-4B03-BE09-A3144E41B86B}" presName="node" presStyleLbl="node1" presStyleIdx="5" presStyleCnt="10">
        <dgm:presLayoutVars>
          <dgm:bulletEnabled val="1"/>
        </dgm:presLayoutVars>
      </dgm:prSet>
      <dgm:spPr/>
    </dgm:pt>
    <dgm:pt modelId="{4F9755DD-ECD9-4FE6-8D3F-C5121EB7582E}" type="pres">
      <dgm:prSet presAssocID="{2C7D72C9-33EE-4812-95C6-7FD49AE9F0A3}" presName="sibTrans" presStyleCnt="0"/>
      <dgm:spPr/>
    </dgm:pt>
    <dgm:pt modelId="{44025105-9AE0-4E6D-AF65-A8924D34F001}" type="pres">
      <dgm:prSet presAssocID="{CB90EBD7-1247-4619-BE89-CBA03F9593D2}" presName="node" presStyleLbl="node1" presStyleIdx="6" presStyleCnt="10">
        <dgm:presLayoutVars>
          <dgm:bulletEnabled val="1"/>
        </dgm:presLayoutVars>
      </dgm:prSet>
      <dgm:spPr/>
    </dgm:pt>
    <dgm:pt modelId="{DF58CE1E-714F-4EA3-8A28-BA39B06FCC56}" type="pres">
      <dgm:prSet presAssocID="{EFFABE7C-A75F-49FD-993D-61B1DED71937}" presName="sibTrans" presStyleCnt="0"/>
      <dgm:spPr/>
    </dgm:pt>
    <dgm:pt modelId="{BFF46768-90F3-48DB-90CD-E06BC14F7362}" type="pres">
      <dgm:prSet presAssocID="{0D994B4F-7BDC-47A4-83BC-5B214ED9CF1D}" presName="node" presStyleLbl="node1" presStyleIdx="7" presStyleCnt="10">
        <dgm:presLayoutVars>
          <dgm:bulletEnabled val="1"/>
        </dgm:presLayoutVars>
      </dgm:prSet>
      <dgm:spPr/>
    </dgm:pt>
    <dgm:pt modelId="{18E1E8D3-3972-4382-91DC-28B0A75FC7BA}" type="pres">
      <dgm:prSet presAssocID="{6612BB57-451D-43F9-8E7F-60362799FF60}" presName="sibTrans" presStyleCnt="0"/>
      <dgm:spPr/>
    </dgm:pt>
    <dgm:pt modelId="{6F04BD70-E8A7-4EDA-AEEE-033EC2188B4D}" type="pres">
      <dgm:prSet presAssocID="{F67D8E26-3FBF-42B6-B375-31EA0FC2B9BE}" presName="node" presStyleLbl="node1" presStyleIdx="8" presStyleCnt="10">
        <dgm:presLayoutVars>
          <dgm:bulletEnabled val="1"/>
        </dgm:presLayoutVars>
      </dgm:prSet>
      <dgm:spPr/>
    </dgm:pt>
    <dgm:pt modelId="{74CEE6F2-2409-4DED-82DD-0F2E6877EF09}" type="pres">
      <dgm:prSet presAssocID="{5C465FE4-FF86-4278-A696-344153C20AE9}" presName="sibTrans" presStyleCnt="0"/>
      <dgm:spPr/>
    </dgm:pt>
    <dgm:pt modelId="{211E818C-86B6-4D7C-9276-C2296FABE02D}" type="pres">
      <dgm:prSet presAssocID="{CAB36073-4666-4205-840F-F4518BF44B23}" presName="node" presStyleLbl="node1" presStyleIdx="9" presStyleCnt="10">
        <dgm:presLayoutVars>
          <dgm:bulletEnabled val="1"/>
        </dgm:presLayoutVars>
      </dgm:prSet>
      <dgm:spPr/>
    </dgm:pt>
  </dgm:ptLst>
  <dgm:cxnLst>
    <dgm:cxn modelId="{4B6A2A02-93E8-4B24-ADFF-47CCCEE9920C}" type="presOf" srcId="{C9C59847-6343-40D3-84EA-E97943EA66AE}" destId="{6FEF35B1-F196-4621-9BB2-DBA81EC9103E}" srcOrd="0" destOrd="0" presId="urn:microsoft.com/office/officeart/2005/8/layout/default"/>
    <dgm:cxn modelId="{A2E19C13-A890-40AB-9883-1DE8D580BBE8}" srcId="{ED4FA9C5-F84A-4937-83E8-840CB5C5E315}" destId="{2B195A4E-4374-49D0-BF7E-78C303A429EA}" srcOrd="0" destOrd="0" parTransId="{CDFED304-62CB-4377-A16A-4128612F2F72}" sibTransId="{F20A4F6B-E482-440F-A816-30B98F2834AA}"/>
    <dgm:cxn modelId="{265B4116-2D7E-4B68-A1BE-93934D9CA099}" type="presOf" srcId="{22057366-89E3-4B03-BE09-A3144E41B86B}" destId="{D4B77B12-EF15-4F1A-81DB-16AE04A0ACE4}" srcOrd="0" destOrd="0" presId="urn:microsoft.com/office/officeart/2005/8/layout/default"/>
    <dgm:cxn modelId="{B40E5623-7E8E-4372-9C6A-C049FEDE2621}" type="presOf" srcId="{82D09A6F-D95E-43DD-94D5-60906F8675B7}" destId="{47E2558A-054F-4C42-8C47-46D90C37171C}" srcOrd="0" destOrd="0" presId="urn:microsoft.com/office/officeart/2005/8/layout/default"/>
    <dgm:cxn modelId="{467CA952-13AD-4D5A-87CE-8DE14EB7654B}" type="presOf" srcId="{ED4FA9C5-F84A-4937-83E8-840CB5C5E315}" destId="{D32466F4-5F42-4884-AEBD-F597DB552BD3}" srcOrd="0" destOrd="0" presId="urn:microsoft.com/office/officeart/2005/8/layout/default"/>
    <dgm:cxn modelId="{F1D55C55-F66B-49D0-A6C1-E52E3B0B3F80}" type="presOf" srcId="{CAB36073-4666-4205-840F-F4518BF44B23}" destId="{211E818C-86B6-4D7C-9276-C2296FABE02D}" srcOrd="0" destOrd="0" presId="urn:microsoft.com/office/officeart/2005/8/layout/default"/>
    <dgm:cxn modelId="{07068C59-51C7-4CEF-BEF1-EC09C7BB58CA}" type="presOf" srcId="{2B195A4E-4374-49D0-BF7E-78C303A429EA}" destId="{F1298059-CC52-4211-934A-C289E006992D}" srcOrd="0" destOrd="0" presId="urn:microsoft.com/office/officeart/2005/8/layout/default"/>
    <dgm:cxn modelId="{1A08D47B-BA10-4273-A3F8-DB5E36F5EC2C}" type="presOf" srcId="{BDEA7333-918F-45DF-A096-8055759832BD}" destId="{E11AAE65-B989-42A4-B172-BC858E03F1E6}" srcOrd="0" destOrd="0" presId="urn:microsoft.com/office/officeart/2005/8/layout/default"/>
    <dgm:cxn modelId="{EDF8547C-75FA-4DCF-9D2E-7A1F004BF8C8}" srcId="{ED4FA9C5-F84A-4937-83E8-840CB5C5E315}" destId="{C9C59847-6343-40D3-84EA-E97943EA66AE}" srcOrd="3" destOrd="0" parTransId="{840FB7E0-CE53-4983-8F8A-7E3DD787FA29}" sibTransId="{0DFFB646-FF6D-4A75-9531-03944CE311B5}"/>
    <dgm:cxn modelId="{FFC2787C-84A8-4014-BCB9-F959371D10DC}" srcId="{ED4FA9C5-F84A-4937-83E8-840CB5C5E315}" destId="{82D09A6F-D95E-43DD-94D5-60906F8675B7}" srcOrd="2" destOrd="0" parTransId="{E5442542-D2ED-4CB0-BFCF-6512D0B6D447}" sibTransId="{F785554B-C96F-41FB-A1FA-29A59C1EFF9C}"/>
    <dgm:cxn modelId="{D382C07D-7496-4DC7-86EB-94AD059CC458}" srcId="{ED4FA9C5-F84A-4937-83E8-840CB5C5E315}" destId="{9E8271A7-839A-4648-8B69-B3846C7CA6A1}" srcOrd="1" destOrd="0" parTransId="{CC159D86-03B4-412A-A744-927F1BFBEFDA}" sibTransId="{7C992159-DC38-4D82-96F7-BCF25CF75892}"/>
    <dgm:cxn modelId="{57CAFC81-40B0-40AE-91C6-AA10C4AFD1F5}" srcId="{ED4FA9C5-F84A-4937-83E8-840CB5C5E315}" destId="{CAB36073-4666-4205-840F-F4518BF44B23}" srcOrd="9" destOrd="0" parTransId="{F247648A-1881-4070-962C-F3F73D3134DA}" sibTransId="{CA2BD17E-D214-4F5C-B432-480459C2FDE3}"/>
    <dgm:cxn modelId="{24E5E085-8FCB-4650-B6AD-CBEE747B33C1}" srcId="{ED4FA9C5-F84A-4937-83E8-840CB5C5E315}" destId="{0D994B4F-7BDC-47A4-83BC-5B214ED9CF1D}" srcOrd="7" destOrd="0" parTransId="{57D0149B-9F6C-4AA9-8A56-CFEAE66EDAF3}" sibTransId="{6612BB57-451D-43F9-8E7F-60362799FF60}"/>
    <dgm:cxn modelId="{B6CDEF97-2F6B-4B03-80E7-EEF1649F5D89}" type="presOf" srcId="{0D994B4F-7BDC-47A4-83BC-5B214ED9CF1D}" destId="{BFF46768-90F3-48DB-90CD-E06BC14F7362}" srcOrd="0" destOrd="0" presId="urn:microsoft.com/office/officeart/2005/8/layout/default"/>
    <dgm:cxn modelId="{105D9998-BB69-4CC9-91AE-52C8FA83F2D4}" srcId="{ED4FA9C5-F84A-4937-83E8-840CB5C5E315}" destId="{F67D8E26-3FBF-42B6-B375-31EA0FC2B9BE}" srcOrd="8" destOrd="0" parTransId="{67C55DB4-E58C-4C60-BB25-F35CFACAFCF8}" sibTransId="{5C465FE4-FF86-4278-A696-344153C20AE9}"/>
    <dgm:cxn modelId="{A7823D9C-F765-4BDB-A6B8-95ACEB820FCD}" type="presOf" srcId="{CB90EBD7-1247-4619-BE89-CBA03F9593D2}" destId="{44025105-9AE0-4E6D-AF65-A8924D34F001}" srcOrd="0" destOrd="0" presId="urn:microsoft.com/office/officeart/2005/8/layout/default"/>
    <dgm:cxn modelId="{BBBDDAAE-2264-4BE6-BC2E-BD6BC8260214}" type="presOf" srcId="{9E8271A7-839A-4648-8B69-B3846C7CA6A1}" destId="{FF6BC335-6AB0-4636-8713-B9518AFF3559}" srcOrd="0" destOrd="0" presId="urn:microsoft.com/office/officeart/2005/8/layout/default"/>
    <dgm:cxn modelId="{700FAFB6-8E1C-4F66-B203-B8E14FE7D60B}" type="presOf" srcId="{F67D8E26-3FBF-42B6-B375-31EA0FC2B9BE}" destId="{6F04BD70-E8A7-4EDA-AEEE-033EC2188B4D}" srcOrd="0" destOrd="0" presId="urn:microsoft.com/office/officeart/2005/8/layout/default"/>
    <dgm:cxn modelId="{383181B8-0973-459A-98B9-854A95A1022C}" srcId="{ED4FA9C5-F84A-4937-83E8-840CB5C5E315}" destId="{22057366-89E3-4B03-BE09-A3144E41B86B}" srcOrd="5" destOrd="0" parTransId="{EDA9D60F-9C3C-4A32-873E-BA2B0EDA8849}" sibTransId="{2C7D72C9-33EE-4812-95C6-7FD49AE9F0A3}"/>
    <dgm:cxn modelId="{D5272EDF-E908-4F16-AE9C-9F8E664AF0CF}" srcId="{ED4FA9C5-F84A-4937-83E8-840CB5C5E315}" destId="{CB90EBD7-1247-4619-BE89-CBA03F9593D2}" srcOrd="6" destOrd="0" parTransId="{485F5E70-87BF-42F7-9503-D9DAB9D7DF94}" sibTransId="{EFFABE7C-A75F-49FD-993D-61B1DED71937}"/>
    <dgm:cxn modelId="{8D29FDDF-E556-48D4-9836-1706BE09F380}" srcId="{ED4FA9C5-F84A-4937-83E8-840CB5C5E315}" destId="{BDEA7333-918F-45DF-A096-8055759832BD}" srcOrd="4" destOrd="0" parTransId="{C93A583B-6686-4EE1-8494-1A8AAAF008B9}" sibTransId="{6659AD6F-0F38-45F8-9069-DB43231BADB9}"/>
    <dgm:cxn modelId="{0CF7712B-82C1-4804-AEB0-1B67AFA382CC}" type="presParOf" srcId="{D32466F4-5F42-4884-AEBD-F597DB552BD3}" destId="{F1298059-CC52-4211-934A-C289E006992D}" srcOrd="0" destOrd="0" presId="urn:microsoft.com/office/officeart/2005/8/layout/default"/>
    <dgm:cxn modelId="{575DDB21-FC2A-4E80-AEE4-7C74B08F18B9}" type="presParOf" srcId="{D32466F4-5F42-4884-AEBD-F597DB552BD3}" destId="{77819F4B-F3D0-4D8E-93C9-EEA1B784969D}" srcOrd="1" destOrd="0" presId="urn:microsoft.com/office/officeart/2005/8/layout/default"/>
    <dgm:cxn modelId="{65CBA645-2CBD-442D-9E51-F1D80A7385FC}" type="presParOf" srcId="{D32466F4-5F42-4884-AEBD-F597DB552BD3}" destId="{FF6BC335-6AB0-4636-8713-B9518AFF3559}" srcOrd="2" destOrd="0" presId="urn:microsoft.com/office/officeart/2005/8/layout/default"/>
    <dgm:cxn modelId="{1C6A9BA0-4543-4A8A-BC7C-23A839EB272A}" type="presParOf" srcId="{D32466F4-5F42-4884-AEBD-F597DB552BD3}" destId="{C6EC7909-3C0A-4E8A-8E7D-BE877B106FB8}" srcOrd="3" destOrd="0" presId="urn:microsoft.com/office/officeart/2005/8/layout/default"/>
    <dgm:cxn modelId="{48606536-45CF-42AB-8D27-5DC7804C304A}" type="presParOf" srcId="{D32466F4-5F42-4884-AEBD-F597DB552BD3}" destId="{47E2558A-054F-4C42-8C47-46D90C37171C}" srcOrd="4" destOrd="0" presId="urn:microsoft.com/office/officeart/2005/8/layout/default"/>
    <dgm:cxn modelId="{AD337FBD-D6CA-46FE-B2DD-E8789E634CC9}" type="presParOf" srcId="{D32466F4-5F42-4884-AEBD-F597DB552BD3}" destId="{63B25201-E771-4D7C-9287-BF7B46C3F4CF}" srcOrd="5" destOrd="0" presId="urn:microsoft.com/office/officeart/2005/8/layout/default"/>
    <dgm:cxn modelId="{47CD8C0B-8080-46BA-8343-B02873793430}" type="presParOf" srcId="{D32466F4-5F42-4884-AEBD-F597DB552BD3}" destId="{6FEF35B1-F196-4621-9BB2-DBA81EC9103E}" srcOrd="6" destOrd="0" presId="urn:microsoft.com/office/officeart/2005/8/layout/default"/>
    <dgm:cxn modelId="{C0557608-EA54-48C1-A6A3-773AAE55A0B0}" type="presParOf" srcId="{D32466F4-5F42-4884-AEBD-F597DB552BD3}" destId="{33F4141A-C2F5-469A-B221-9AE9E92CF44A}" srcOrd="7" destOrd="0" presId="urn:microsoft.com/office/officeart/2005/8/layout/default"/>
    <dgm:cxn modelId="{A0DDB94D-8DEA-4DAD-AE81-BA8BA4A692E4}" type="presParOf" srcId="{D32466F4-5F42-4884-AEBD-F597DB552BD3}" destId="{E11AAE65-B989-42A4-B172-BC858E03F1E6}" srcOrd="8" destOrd="0" presId="urn:microsoft.com/office/officeart/2005/8/layout/default"/>
    <dgm:cxn modelId="{4EE9C5D6-3ACF-40F4-A951-FB32A616A1D8}" type="presParOf" srcId="{D32466F4-5F42-4884-AEBD-F597DB552BD3}" destId="{32C3FF1D-126B-43DC-80AA-AA0AB8A6C733}" srcOrd="9" destOrd="0" presId="urn:microsoft.com/office/officeart/2005/8/layout/default"/>
    <dgm:cxn modelId="{09250E89-844C-455A-AC24-A34F167227CF}" type="presParOf" srcId="{D32466F4-5F42-4884-AEBD-F597DB552BD3}" destId="{D4B77B12-EF15-4F1A-81DB-16AE04A0ACE4}" srcOrd="10" destOrd="0" presId="urn:microsoft.com/office/officeart/2005/8/layout/default"/>
    <dgm:cxn modelId="{A803B7FA-7C4C-4AD5-AF1E-7A9DA9108FF7}" type="presParOf" srcId="{D32466F4-5F42-4884-AEBD-F597DB552BD3}" destId="{4F9755DD-ECD9-4FE6-8D3F-C5121EB7582E}" srcOrd="11" destOrd="0" presId="urn:microsoft.com/office/officeart/2005/8/layout/default"/>
    <dgm:cxn modelId="{29337511-D01F-4079-BE83-22ACB706346A}" type="presParOf" srcId="{D32466F4-5F42-4884-AEBD-F597DB552BD3}" destId="{44025105-9AE0-4E6D-AF65-A8924D34F001}" srcOrd="12" destOrd="0" presId="urn:microsoft.com/office/officeart/2005/8/layout/default"/>
    <dgm:cxn modelId="{B40B954C-D8B2-4A3B-BE08-9EBF808B433C}" type="presParOf" srcId="{D32466F4-5F42-4884-AEBD-F597DB552BD3}" destId="{DF58CE1E-714F-4EA3-8A28-BA39B06FCC56}" srcOrd="13" destOrd="0" presId="urn:microsoft.com/office/officeart/2005/8/layout/default"/>
    <dgm:cxn modelId="{DC922219-D96D-467A-A2CD-E50164ADDD64}" type="presParOf" srcId="{D32466F4-5F42-4884-AEBD-F597DB552BD3}" destId="{BFF46768-90F3-48DB-90CD-E06BC14F7362}" srcOrd="14" destOrd="0" presId="urn:microsoft.com/office/officeart/2005/8/layout/default"/>
    <dgm:cxn modelId="{0602990F-9A58-4EFD-890C-640B72692B67}" type="presParOf" srcId="{D32466F4-5F42-4884-AEBD-F597DB552BD3}" destId="{18E1E8D3-3972-4382-91DC-28B0A75FC7BA}" srcOrd="15" destOrd="0" presId="urn:microsoft.com/office/officeart/2005/8/layout/default"/>
    <dgm:cxn modelId="{3079B0AD-F0BF-45D6-8512-795775177CB3}" type="presParOf" srcId="{D32466F4-5F42-4884-AEBD-F597DB552BD3}" destId="{6F04BD70-E8A7-4EDA-AEEE-033EC2188B4D}" srcOrd="16" destOrd="0" presId="urn:microsoft.com/office/officeart/2005/8/layout/default"/>
    <dgm:cxn modelId="{C95F4A03-D9C1-4371-8A12-8D8E328C2B7A}" type="presParOf" srcId="{D32466F4-5F42-4884-AEBD-F597DB552BD3}" destId="{74CEE6F2-2409-4DED-82DD-0F2E6877EF09}" srcOrd="17" destOrd="0" presId="urn:microsoft.com/office/officeart/2005/8/layout/default"/>
    <dgm:cxn modelId="{F5E0E1B3-80F1-4F8F-B16C-A097F7EC53F0}" type="presParOf" srcId="{D32466F4-5F42-4884-AEBD-F597DB552BD3}" destId="{211E818C-86B6-4D7C-9276-C2296FABE02D}"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55BC3AC-0F18-469A-92E6-267650A6F34B}" type="doc">
      <dgm:prSet loTypeId="urn:microsoft.com/office/officeart/2005/8/layout/vList2" loCatId="list" qsTypeId="urn:microsoft.com/office/officeart/2005/8/quickstyle/simple1" qsCatId="simple" csTypeId="urn:microsoft.com/office/officeart/2005/8/colors/colorful5" csCatId="colorful" phldr="1"/>
      <dgm:spPr/>
    </dgm:pt>
    <dgm:pt modelId="{70EC1844-C28D-4001-B68E-A5B8930283B2}">
      <dgm:prSet phldrT="[Text]" custT="1"/>
      <dgm:spPr/>
      <dgm:t>
        <a:bodyPr/>
        <a:lstStyle/>
        <a:p>
          <a:pPr>
            <a:buFont typeface="Wingdings" panose="05000000000000000000" pitchFamily="2" charset="2"/>
            <a:buChar char=""/>
          </a:pPr>
          <a:r>
            <a:rPr lang="en-AU" sz="2200"/>
            <a:t>give a background on the client’s care history and plan</a:t>
          </a:r>
        </a:p>
      </dgm:t>
    </dgm:pt>
    <dgm:pt modelId="{C935D593-6E87-448F-8747-16D83DF4D5F1}" type="parTrans" cxnId="{79A59177-A208-4E1C-B912-A8C7C742026D}">
      <dgm:prSet/>
      <dgm:spPr/>
      <dgm:t>
        <a:bodyPr/>
        <a:lstStyle/>
        <a:p>
          <a:endParaRPr lang="en-AU" sz="2200"/>
        </a:p>
      </dgm:t>
    </dgm:pt>
    <dgm:pt modelId="{6D5917B4-D403-4B84-A802-76660F3644E8}" type="sibTrans" cxnId="{79A59177-A208-4E1C-B912-A8C7C742026D}">
      <dgm:prSet/>
      <dgm:spPr/>
      <dgm:t>
        <a:bodyPr/>
        <a:lstStyle/>
        <a:p>
          <a:endParaRPr lang="en-AU" sz="2200"/>
        </a:p>
      </dgm:t>
    </dgm:pt>
    <dgm:pt modelId="{996486E1-062A-4110-A64A-658EF98D0491}">
      <dgm:prSet phldrT="[Text]" custT="1"/>
      <dgm:spPr/>
      <dgm:t>
        <a:bodyPr/>
        <a:lstStyle/>
        <a:p>
          <a:pPr>
            <a:buFont typeface="Wingdings" panose="05000000000000000000" pitchFamily="2" charset="2"/>
            <a:buChar char=""/>
          </a:pPr>
          <a:r>
            <a:rPr lang="en-AU" sz="2200"/>
            <a:t>discuss new observations and findings (i.e. information that is not currently in the care plan)</a:t>
          </a:r>
        </a:p>
      </dgm:t>
    </dgm:pt>
    <dgm:pt modelId="{A77E1013-B7CD-4AF8-A97A-BF8C5D5A4DE8}" type="parTrans" cxnId="{90F17AA6-185F-44A7-ACED-936C274D6AB6}">
      <dgm:prSet/>
      <dgm:spPr/>
      <dgm:t>
        <a:bodyPr/>
        <a:lstStyle/>
        <a:p>
          <a:endParaRPr lang="en-AU" sz="2200"/>
        </a:p>
      </dgm:t>
    </dgm:pt>
    <dgm:pt modelId="{C30A6090-38E7-48A3-A982-42C78FACB4A7}" type="sibTrans" cxnId="{90F17AA6-185F-44A7-ACED-936C274D6AB6}">
      <dgm:prSet/>
      <dgm:spPr/>
      <dgm:t>
        <a:bodyPr/>
        <a:lstStyle/>
        <a:p>
          <a:endParaRPr lang="en-AU" sz="2200"/>
        </a:p>
      </dgm:t>
    </dgm:pt>
    <dgm:pt modelId="{A65B717D-05BB-446B-937C-39295E831E0D}">
      <dgm:prSet phldrT="[Text]" custT="1"/>
      <dgm:spPr/>
      <dgm:t>
        <a:bodyPr/>
        <a:lstStyle/>
        <a:p>
          <a:pPr>
            <a:buFont typeface="Wingdings" panose="05000000000000000000" pitchFamily="2" charset="2"/>
            <a:buChar char=""/>
          </a:pPr>
          <a:r>
            <a:rPr lang="en-AU" sz="2200"/>
            <a:t>suggest an action plan based on your observations</a:t>
          </a:r>
        </a:p>
      </dgm:t>
    </dgm:pt>
    <dgm:pt modelId="{CC4DD5BD-1B57-4B3A-8DFD-79EE63C89E1D}" type="parTrans" cxnId="{EFF631D3-5730-4F68-ACCC-4C8264C47D30}">
      <dgm:prSet/>
      <dgm:spPr/>
      <dgm:t>
        <a:bodyPr/>
        <a:lstStyle/>
        <a:p>
          <a:endParaRPr lang="en-AU" sz="2200"/>
        </a:p>
      </dgm:t>
    </dgm:pt>
    <dgm:pt modelId="{4E6D9ABE-D010-40B4-B207-D19169EF4747}" type="sibTrans" cxnId="{EFF631D3-5730-4F68-ACCC-4C8264C47D30}">
      <dgm:prSet/>
      <dgm:spPr/>
      <dgm:t>
        <a:bodyPr/>
        <a:lstStyle/>
        <a:p>
          <a:endParaRPr lang="en-AU" sz="2200"/>
        </a:p>
      </dgm:t>
    </dgm:pt>
    <dgm:pt modelId="{1CC35789-6C37-4324-98D5-5D5981625EAD}">
      <dgm:prSet custT="1"/>
      <dgm:spPr/>
      <dgm:t>
        <a:bodyPr/>
        <a:lstStyle/>
        <a:p>
          <a:r>
            <a:rPr lang="en-AU" sz="2200"/>
            <a:t>seek comments and advice from your supervisors and colleagues. </a:t>
          </a:r>
        </a:p>
      </dgm:t>
    </dgm:pt>
    <dgm:pt modelId="{E9EA7E5F-DAFD-48C4-9BE6-14B8B891151C}" type="parTrans" cxnId="{BF75E929-51D7-4424-A1BB-38DD9C22BFF4}">
      <dgm:prSet/>
      <dgm:spPr/>
      <dgm:t>
        <a:bodyPr/>
        <a:lstStyle/>
        <a:p>
          <a:endParaRPr lang="en-PH" sz="2200"/>
        </a:p>
      </dgm:t>
    </dgm:pt>
    <dgm:pt modelId="{19A5CE06-E2DB-4F12-B60B-4C2FF26B7429}" type="sibTrans" cxnId="{BF75E929-51D7-4424-A1BB-38DD9C22BFF4}">
      <dgm:prSet/>
      <dgm:spPr/>
      <dgm:t>
        <a:bodyPr/>
        <a:lstStyle/>
        <a:p>
          <a:endParaRPr lang="en-PH" sz="2200"/>
        </a:p>
      </dgm:t>
    </dgm:pt>
    <dgm:pt modelId="{AD3141AE-ECBC-4605-AB10-A5D8972D0AFB}" type="pres">
      <dgm:prSet presAssocID="{455BC3AC-0F18-469A-92E6-267650A6F34B}" presName="linear" presStyleCnt="0">
        <dgm:presLayoutVars>
          <dgm:animLvl val="lvl"/>
          <dgm:resizeHandles val="exact"/>
        </dgm:presLayoutVars>
      </dgm:prSet>
      <dgm:spPr/>
    </dgm:pt>
    <dgm:pt modelId="{6E0ACA54-A286-40EB-8834-48D39C991587}" type="pres">
      <dgm:prSet presAssocID="{70EC1844-C28D-4001-B68E-A5B8930283B2}" presName="parentText" presStyleLbl="node1" presStyleIdx="0" presStyleCnt="4">
        <dgm:presLayoutVars>
          <dgm:chMax val="0"/>
          <dgm:bulletEnabled val="1"/>
        </dgm:presLayoutVars>
      </dgm:prSet>
      <dgm:spPr/>
    </dgm:pt>
    <dgm:pt modelId="{85C1270C-6B80-42B4-A326-F5C3251E27C3}" type="pres">
      <dgm:prSet presAssocID="{6D5917B4-D403-4B84-A802-76660F3644E8}" presName="spacer" presStyleCnt="0"/>
      <dgm:spPr/>
    </dgm:pt>
    <dgm:pt modelId="{F87DB891-45DD-41CE-B847-B8E3A415F981}" type="pres">
      <dgm:prSet presAssocID="{996486E1-062A-4110-A64A-658EF98D0491}" presName="parentText" presStyleLbl="node1" presStyleIdx="1" presStyleCnt="4">
        <dgm:presLayoutVars>
          <dgm:chMax val="0"/>
          <dgm:bulletEnabled val="1"/>
        </dgm:presLayoutVars>
      </dgm:prSet>
      <dgm:spPr/>
    </dgm:pt>
    <dgm:pt modelId="{BB371108-90EF-4E95-9079-69F043A17B8E}" type="pres">
      <dgm:prSet presAssocID="{C30A6090-38E7-48A3-A982-42C78FACB4A7}" presName="spacer" presStyleCnt="0"/>
      <dgm:spPr/>
    </dgm:pt>
    <dgm:pt modelId="{D2726357-4DE2-4721-9DF4-17A3888AF968}" type="pres">
      <dgm:prSet presAssocID="{A65B717D-05BB-446B-937C-39295E831E0D}" presName="parentText" presStyleLbl="node1" presStyleIdx="2" presStyleCnt="4">
        <dgm:presLayoutVars>
          <dgm:chMax val="0"/>
          <dgm:bulletEnabled val="1"/>
        </dgm:presLayoutVars>
      </dgm:prSet>
      <dgm:spPr/>
    </dgm:pt>
    <dgm:pt modelId="{9715F80F-EA43-421D-93A6-87816E9F8C8F}" type="pres">
      <dgm:prSet presAssocID="{4E6D9ABE-D010-40B4-B207-D19169EF4747}" presName="spacer" presStyleCnt="0"/>
      <dgm:spPr/>
    </dgm:pt>
    <dgm:pt modelId="{49106548-536E-4E73-8661-CE7000A41539}" type="pres">
      <dgm:prSet presAssocID="{1CC35789-6C37-4324-98D5-5D5981625EAD}" presName="parentText" presStyleLbl="node1" presStyleIdx="3" presStyleCnt="4">
        <dgm:presLayoutVars>
          <dgm:chMax val="0"/>
          <dgm:bulletEnabled val="1"/>
        </dgm:presLayoutVars>
      </dgm:prSet>
      <dgm:spPr/>
    </dgm:pt>
  </dgm:ptLst>
  <dgm:cxnLst>
    <dgm:cxn modelId="{B3612200-5387-4E0E-8861-7634C4D3C7FB}" type="presOf" srcId="{1CC35789-6C37-4324-98D5-5D5981625EAD}" destId="{49106548-536E-4E73-8661-CE7000A41539}" srcOrd="0" destOrd="0" presId="urn:microsoft.com/office/officeart/2005/8/layout/vList2"/>
    <dgm:cxn modelId="{BF75E929-51D7-4424-A1BB-38DD9C22BFF4}" srcId="{455BC3AC-0F18-469A-92E6-267650A6F34B}" destId="{1CC35789-6C37-4324-98D5-5D5981625EAD}" srcOrd="3" destOrd="0" parTransId="{E9EA7E5F-DAFD-48C4-9BE6-14B8B891151C}" sibTransId="{19A5CE06-E2DB-4F12-B60B-4C2FF26B7429}"/>
    <dgm:cxn modelId="{79A59177-A208-4E1C-B912-A8C7C742026D}" srcId="{455BC3AC-0F18-469A-92E6-267650A6F34B}" destId="{70EC1844-C28D-4001-B68E-A5B8930283B2}" srcOrd="0" destOrd="0" parTransId="{C935D593-6E87-448F-8747-16D83DF4D5F1}" sibTransId="{6D5917B4-D403-4B84-A802-76660F3644E8}"/>
    <dgm:cxn modelId="{B730DC86-7F27-487F-9AF7-ABF24FC62B38}" type="presOf" srcId="{70EC1844-C28D-4001-B68E-A5B8930283B2}" destId="{6E0ACA54-A286-40EB-8834-48D39C991587}" srcOrd="0" destOrd="0" presId="urn:microsoft.com/office/officeart/2005/8/layout/vList2"/>
    <dgm:cxn modelId="{6651558A-5D7D-4A51-9FFD-EAE71BCD2C12}" type="presOf" srcId="{996486E1-062A-4110-A64A-658EF98D0491}" destId="{F87DB891-45DD-41CE-B847-B8E3A415F981}" srcOrd="0" destOrd="0" presId="urn:microsoft.com/office/officeart/2005/8/layout/vList2"/>
    <dgm:cxn modelId="{90F17AA6-185F-44A7-ACED-936C274D6AB6}" srcId="{455BC3AC-0F18-469A-92E6-267650A6F34B}" destId="{996486E1-062A-4110-A64A-658EF98D0491}" srcOrd="1" destOrd="0" parTransId="{A77E1013-B7CD-4AF8-A97A-BF8C5D5A4DE8}" sibTransId="{C30A6090-38E7-48A3-A982-42C78FACB4A7}"/>
    <dgm:cxn modelId="{648F1BC9-CFDE-4445-AFC2-C89615748E32}" type="presOf" srcId="{A65B717D-05BB-446B-937C-39295E831E0D}" destId="{D2726357-4DE2-4721-9DF4-17A3888AF968}" srcOrd="0" destOrd="0" presId="urn:microsoft.com/office/officeart/2005/8/layout/vList2"/>
    <dgm:cxn modelId="{3CC746CE-2B28-46FE-A6F3-5B40BD7809B8}" type="presOf" srcId="{455BC3AC-0F18-469A-92E6-267650A6F34B}" destId="{AD3141AE-ECBC-4605-AB10-A5D8972D0AFB}" srcOrd="0" destOrd="0" presId="urn:microsoft.com/office/officeart/2005/8/layout/vList2"/>
    <dgm:cxn modelId="{EFF631D3-5730-4F68-ACCC-4C8264C47D30}" srcId="{455BC3AC-0F18-469A-92E6-267650A6F34B}" destId="{A65B717D-05BB-446B-937C-39295E831E0D}" srcOrd="2" destOrd="0" parTransId="{CC4DD5BD-1B57-4B3A-8DFD-79EE63C89E1D}" sibTransId="{4E6D9ABE-D010-40B4-B207-D19169EF4747}"/>
    <dgm:cxn modelId="{414413B9-B1BA-4074-A802-969750BD8CAB}" type="presParOf" srcId="{AD3141AE-ECBC-4605-AB10-A5D8972D0AFB}" destId="{6E0ACA54-A286-40EB-8834-48D39C991587}" srcOrd="0" destOrd="0" presId="urn:microsoft.com/office/officeart/2005/8/layout/vList2"/>
    <dgm:cxn modelId="{DCED96DB-0803-4E98-A487-06EB939593DF}" type="presParOf" srcId="{AD3141AE-ECBC-4605-AB10-A5D8972D0AFB}" destId="{85C1270C-6B80-42B4-A326-F5C3251E27C3}" srcOrd="1" destOrd="0" presId="urn:microsoft.com/office/officeart/2005/8/layout/vList2"/>
    <dgm:cxn modelId="{55AA4095-0A11-46E8-8025-8429947E6114}" type="presParOf" srcId="{AD3141AE-ECBC-4605-AB10-A5D8972D0AFB}" destId="{F87DB891-45DD-41CE-B847-B8E3A415F981}" srcOrd="2" destOrd="0" presId="urn:microsoft.com/office/officeart/2005/8/layout/vList2"/>
    <dgm:cxn modelId="{005670A1-B2D9-46DE-940D-475CE96E3582}" type="presParOf" srcId="{AD3141AE-ECBC-4605-AB10-A5D8972D0AFB}" destId="{BB371108-90EF-4E95-9079-69F043A17B8E}" srcOrd="3" destOrd="0" presId="urn:microsoft.com/office/officeart/2005/8/layout/vList2"/>
    <dgm:cxn modelId="{9F034ECA-14A6-4F03-AC01-2556E1B7C284}" type="presParOf" srcId="{AD3141AE-ECBC-4605-AB10-A5D8972D0AFB}" destId="{D2726357-4DE2-4721-9DF4-17A3888AF968}" srcOrd="4" destOrd="0" presId="urn:microsoft.com/office/officeart/2005/8/layout/vList2"/>
    <dgm:cxn modelId="{CE43A684-8937-43E7-A2EF-10D09BBD0738}" type="presParOf" srcId="{AD3141AE-ECBC-4605-AB10-A5D8972D0AFB}" destId="{9715F80F-EA43-421D-93A6-87816E9F8C8F}" srcOrd="5" destOrd="0" presId="urn:microsoft.com/office/officeart/2005/8/layout/vList2"/>
    <dgm:cxn modelId="{FBF9673E-8203-4542-BB83-35087440EE28}" type="presParOf" srcId="{AD3141AE-ECBC-4605-AB10-A5D8972D0AFB}" destId="{49106548-536E-4E73-8661-CE7000A4153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3C35250-F8CE-4C20-AA79-305C63E9567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PH"/>
        </a:p>
      </dgm:t>
    </dgm:pt>
    <dgm:pt modelId="{8EFC3851-FFFC-43C7-88B7-11AEF6AB276F}">
      <dgm:prSet phldrT="[Text]" custT="1"/>
      <dgm:spPr/>
      <dgm:t>
        <a:bodyPr/>
        <a:lstStyle/>
        <a:p>
          <a:pPr>
            <a:buClr>
              <a:srgbClr val="1C96D3"/>
            </a:buClr>
            <a:buFont typeface="Wingdings" panose="05000000000000000000" pitchFamily="2" charset="2"/>
            <a:buChar char="§"/>
          </a:pPr>
          <a:r>
            <a:rPr lang="en-US" sz="2200"/>
            <a:t>documenting and assessing the client-related risk or behaviour of concern</a:t>
          </a:r>
          <a:endParaRPr lang="en-PH" sz="2200" dirty="0"/>
        </a:p>
      </dgm:t>
    </dgm:pt>
    <dgm:pt modelId="{5013D3F1-CF73-4E20-8AE8-9871661744B4}" type="parTrans" cxnId="{92289C7A-EEE4-41B3-B5E5-2766F63E1527}">
      <dgm:prSet/>
      <dgm:spPr/>
      <dgm:t>
        <a:bodyPr/>
        <a:lstStyle/>
        <a:p>
          <a:endParaRPr lang="en-PH" sz="2200"/>
        </a:p>
      </dgm:t>
    </dgm:pt>
    <dgm:pt modelId="{A489837E-C18F-49D4-BB07-B17453F44ECD}" type="sibTrans" cxnId="{92289C7A-EEE4-41B3-B5E5-2766F63E1527}">
      <dgm:prSet/>
      <dgm:spPr/>
      <dgm:t>
        <a:bodyPr/>
        <a:lstStyle/>
        <a:p>
          <a:endParaRPr lang="en-PH" sz="2200"/>
        </a:p>
      </dgm:t>
    </dgm:pt>
    <dgm:pt modelId="{05C88CF7-4196-4E2E-A968-658FF3CC437E}">
      <dgm:prSet custT="1"/>
      <dgm:spPr/>
      <dgm:t>
        <a:bodyPr/>
        <a:lstStyle/>
        <a:p>
          <a:r>
            <a:rPr lang="en-US" sz="2200"/>
            <a:t>updating the client’s care plan to respond to risks.</a:t>
          </a:r>
          <a:endParaRPr lang="en-US" sz="2200" dirty="0"/>
        </a:p>
      </dgm:t>
    </dgm:pt>
    <dgm:pt modelId="{EB5484A7-2610-4B5E-8B97-FCB008D21CB8}" type="parTrans" cxnId="{17CB2E8F-F39F-4958-AB22-90E7FAF5A4F9}">
      <dgm:prSet/>
      <dgm:spPr/>
      <dgm:t>
        <a:bodyPr/>
        <a:lstStyle/>
        <a:p>
          <a:endParaRPr lang="en-PH" sz="2200"/>
        </a:p>
      </dgm:t>
    </dgm:pt>
    <dgm:pt modelId="{795DA105-8446-4950-A67C-442C68768176}" type="sibTrans" cxnId="{17CB2E8F-F39F-4958-AB22-90E7FAF5A4F9}">
      <dgm:prSet/>
      <dgm:spPr/>
      <dgm:t>
        <a:bodyPr/>
        <a:lstStyle/>
        <a:p>
          <a:endParaRPr lang="en-PH" sz="2200"/>
        </a:p>
      </dgm:t>
    </dgm:pt>
    <dgm:pt modelId="{57712CF9-A001-4A6D-8808-5FBA4F937220}" type="pres">
      <dgm:prSet presAssocID="{A3C35250-F8CE-4C20-AA79-305C63E95679}" presName="linear" presStyleCnt="0">
        <dgm:presLayoutVars>
          <dgm:dir/>
          <dgm:animLvl val="lvl"/>
          <dgm:resizeHandles val="exact"/>
        </dgm:presLayoutVars>
      </dgm:prSet>
      <dgm:spPr/>
    </dgm:pt>
    <dgm:pt modelId="{0098B20F-CFC7-467F-96BA-69BA79C8D79E}" type="pres">
      <dgm:prSet presAssocID="{8EFC3851-FFFC-43C7-88B7-11AEF6AB276F}" presName="parentLin" presStyleCnt="0"/>
      <dgm:spPr/>
    </dgm:pt>
    <dgm:pt modelId="{3C931FAE-FF67-4849-9699-7BA9C23E3B5D}" type="pres">
      <dgm:prSet presAssocID="{8EFC3851-FFFC-43C7-88B7-11AEF6AB276F}" presName="parentLeftMargin" presStyleLbl="node1" presStyleIdx="0" presStyleCnt="2"/>
      <dgm:spPr/>
    </dgm:pt>
    <dgm:pt modelId="{DB5D09BF-68AB-4365-81C3-3CEAB28801E6}" type="pres">
      <dgm:prSet presAssocID="{8EFC3851-FFFC-43C7-88B7-11AEF6AB276F}" presName="parentText" presStyleLbl="node1" presStyleIdx="0" presStyleCnt="2">
        <dgm:presLayoutVars>
          <dgm:chMax val="0"/>
          <dgm:bulletEnabled val="1"/>
        </dgm:presLayoutVars>
      </dgm:prSet>
      <dgm:spPr/>
    </dgm:pt>
    <dgm:pt modelId="{E4B3AF3E-6A59-45BA-9E91-EAED2224D6EB}" type="pres">
      <dgm:prSet presAssocID="{8EFC3851-FFFC-43C7-88B7-11AEF6AB276F}" presName="negativeSpace" presStyleCnt="0"/>
      <dgm:spPr/>
    </dgm:pt>
    <dgm:pt modelId="{7724767E-B53D-4249-AA8D-C6016D684FC9}" type="pres">
      <dgm:prSet presAssocID="{8EFC3851-FFFC-43C7-88B7-11AEF6AB276F}" presName="childText" presStyleLbl="conFgAcc1" presStyleIdx="0" presStyleCnt="2">
        <dgm:presLayoutVars>
          <dgm:bulletEnabled val="1"/>
        </dgm:presLayoutVars>
      </dgm:prSet>
      <dgm:spPr/>
    </dgm:pt>
    <dgm:pt modelId="{F1D67C24-FC6E-4B00-9860-CD242CCDEA50}" type="pres">
      <dgm:prSet presAssocID="{A489837E-C18F-49D4-BB07-B17453F44ECD}" presName="spaceBetweenRectangles" presStyleCnt="0"/>
      <dgm:spPr/>
    </dgm:pt>
    <dgm:pt modelId="{1AB3D57A-7415-4D39-8BF6-AD92FFAC77A0}" type="pres">
      <dgm:prSet presAssocID="{05C88CF7-4196-4E2E-A968-658FF3CC437E}" presName="parentLin" presStyleCnt="0"/>
      <dgm:spPr/>
    </dgm:pt>
    <dgm:pt modelId="{8A2001BF-ECF6-483D-8C53-5FCA2F1BFE62}" type="pres">
      <dgm:prSet presAssocID="{05C88CF7-4196-4E2E-A968-658FF3CC437E}" presName="parentLeftMargin" presStyleLbl="node1" presStyleIdx="0" presStyleCnt="2"/>
      <dgm:spPr/>
    </dgm:pt>
    <dgm:pt modelId="{9C8762EC-F178-43B6-B44C-E0469DAADFE6}" type="pres">
      <dgm:prSet presAssocID="{05C88CF7-4196-4E2E-A968-658FF3CC437E}" presName="parentText" presStyleLbl="node1" presStyleIdx="1" presStyleCnt="2">
        <dgm:presLayoutVars>
          <dgm:chMax val="0"/>
          <dgm:bulletEnabled val="1"/>
        </dgm:presLayoutVars>
      </dgm:prSet>
      <dgm:spPr/>
    </dgm:pt>
    <dgm:pt modelId="{30722CA6-6B6B-42F0-859B-C609478E6E77}" type="pres">
      <dgm:prSet presAssocID="{05C88CF7-4196-4E2E-A968-658FF3CC437E}" presName="negativeSpace" presStyleCnt="0"/>
      <dgm:spPr/>
    </dgm:pt>
    <dgm:pt modelId="{08F0B26B-F588-47D6-B8B3-EBD550386D61}" type="pres">
      <dgm:prSet presAssocID="{05C88CF7-4196-4E2E-A968-658FF3CC437E}" presName="childText" presStyleLbl="conFgAcc1" presStyleIdx="1" presStyleCnt="2">
        <dgm:presLayoutVars>
          <dgm:bulletEnabled val="1"/>
        </dgm:presLayoutVars>
      </dgm:prSet>
      <dgm:spPr/>
    </dgm:pt>
  </dgm:ptLst>
  <dgm:cxnLst>
    <dgm:cxn modelId="{2B35DA25-9C98-4213-8E5B-00943F0D50F9}" type="presOf" srcId="{8EFC3851-FFFC-43C7-88B7-11AEF6AB276F}" destId="{3C931FAE-FF67-4849-9699-7BA9C23E3B5D}" srcOrd="0" destOrd="0" presId="urn:microsoft.com/office/officeart/2005/8/layout/list1"/>
    <dgm:cxn modelId="{92289C7A-EEE4-41B3-B5E5-2766F63E1527}" srcId="{A3C35250-F8CE-4C20-AA79-305C63E95679}" destId="{8EFC3851-FFFC-43C7-88B7-11AEF6AB276F}" srcOrd="0" destOrd="0" parTransId="{5013D3F1-CF73-4E20-8AE8-9871661744B4}" sibTransId="{A489837E-C18F-49D4-BB07-B17453F44ECD}"/>
    <dgm:cxn modelId="{17CB2E8F-F39F-4958-AB22-90E7FAF5A4F9}" srcId="{A3C35250-F8CE-4C20-AA79-305C63E95679}" destId="{05C88CF7-4196-4E2E-A968-658FF3CC437E}" srcOrd="1" destOrd="0" parTransId="{EB5484A7-2610-4B5E-8B97-FCB008D21CB8}" sibTransId="{795DA105-8446-4950-A67C-442C68768176}"/>
    <dgm:cxn modelId="{956EADA3-6504-4F1C-97CC-CF627232E7A3}" type="presOf" srcId="{05C88CF7-4196-4E2E-A968-658FF3CC437E}" destId="{8A2001BF-ECF6-483D-8C53-5FCA2F1BFE62}" srcOrd="0" destOrd="0" presId="urn:microsoft.com/office/officeart/2005/8/layout/list1"/>
    <dgm:cxn modelId="{9DD377AE-A98B-4B23-B2A3-9AE82B4C87F3}" type="presOf" srcId="{A3C35250-F8CE-4C20-AA79-305C63E95679}" destId="{57712CF9-A001-4A6D-8808-5FBA4F937220}" srcOrd="0" destOrd="0" presId="urn:microsoft.com/office/officeart/2005/8/layout/list1"/>
    <dgm:cxn modelId="{C4BE8BDB-ABA8-4428-BCF2-D02EDEAE7FF8}" type="presOf" srcId="{05C88CF7-4196-4E2E-A968-658FF3CC437E}" destId="{9C8762EC-F178-43B6-B44C-E0469DAADFE6}" srcOrd="1" destOrd="0" presId="urn:microsoft.com/office/officeart/2005/8/layout/list1"/>
    <dgm:cxn modelId="{6D4C9AF5-AECA-42A2-867B-1364C9CEC31F}" type="presOf" srcId="{8EFC3851-FFFC-43C7-88B7-11AEF6AB276F}" destId="{DB5D09BF-68AB-4365-81C3-3CEAB28801E6}" srcOrd="1" destOrd="0" presId="urn:microsoft.com/office/officeart/2005/8/layout/list1"/>
    <dgm:cxn modelId="{CD769088-D5EB-4345-944B-28FE316C12BA}" type="presParOf" srcId="{57712CF9-A001-4A6D-8808-5FBA4F937220}" destId="{0098B20F-CFC7-467F-96BA-69BA79C8D79E}" srcOrd="0" destOrd="0" presId="urn:microsoft.com/office/officeart/2005/8/layout/list1"/>
    <dgm:cxn modelId="{7F1A8E7D-EC20-4124-9ADE-240C8F6B7961}" type="presParOf" srcId="{0098B20F-CFC7-467F-96BA-69BA79C8D79E}" destId="{3C931FAE-FF67-4849-9699-7BA9C23E3B5D}" srcOrd="0" destOrd="0" presId="urn:microsoft.com/office/officeart/2005/8/layout/list1"/>
    <dgm:cxn modelId="{F6594D8C-FEBB-41BF-851F-3F21C839E6D8}" type="presParOf" srcId="{0098B20F-CFC7-467F-96BA-69BA79C8D79E}" destId="{DB5D09BF-68AB-4365-81C3-3CEAB28801E6}" srcOrd="1" destOrd="0" presId="urn:microsoft.com/office/officeart/2005/8/layout/list1"/>
    <dgm:cxn modelId="{9568C097-3CBA-4AC3-B5E3-06D7DEB789EA}" type="presParOf" srcId="{57712CF9-A001-4A6D-8808-5FBA4F937220}" destId="{E4B3AF3E-6A59-45BA-9E91-EAED2224D6EB}" srcOrd="1" destOrd="0" presId="urn:microsoft.com/office/officeart/2005/8/layout/list1"/>
    <dgm:cxn modelId="{0DD69F7B-7812-4599-BB0E-8127B2B658F5}" type="presParOf" srcId="{57712CF9-A001-4A6D-8808-5FBA4F937220}" destId="{7724767E-B53D-4249-AA8D-C6016D684FC9}" srcOrd="2" destOrd="0" presId="urn:microsoft.com/office/officeart/2005/8/layout/list1"/>
    <dgm:cxn modelId="{DAB73021-3BA4-448E-A4B6-F82518C4D69F}" type="presParOf" srcId="{57712CF9-A001-4A6D-8808-5FBA4F937220}" destId="{F1D67C24-FC6E-4B00-9860-CD242CCDEA50}" srcOrd="3" destOrd="0" presId="urn:microsoft.com/office/officeart/2005/8/layout/list1"/>
    <dgm:cxn modelId="{05976D39-CEC0-486E-AE9C-73D10772E825}" type="presParOf" srcId="{57712CF9-A001-4A6D-8808-5FBA4F937220}" destId="{1AB3D57A-7415-4D39-8BF6-AD92FFAC77A0}" srcOrd="4" destOrd="0" presId="urn:microsoft.com/office/officeart/2005/8/layout/list1"/>
    <dgm:cxn modelId="{F456C7B9-6643-4DFD-BA7F-07262DD437B4}" type="presParOf" srcId="{1AB3D57A-7415-4D39-8BF6-AD92FFAC77A0}" destId="{8A2001BF-ECF6-483D-8C53-5FCA2F1BFE62}" srcOrd="0" destOrd="0" presId="urn:microsoft.com/office/officeart/2005/8/layout/list1"/>
    <dgm:cxn modelId="{32C4FEDA-7A0D-41C3-89ED-1FD505F5A9FA}" type="presParOf" srcId="{1AB3D57A-7415-4D39-8BF6-AD92FFAC77A0}" destId="{9C8762EC-F178-43B6-B44C-E0469DAADFE6}" srcOrd="1" destOrd="0" presId="urn:microsoft.com/office/officeart/2005/8/layout/list1"/>
    <dgm:cxn modelId="{44CBC262-8DBD-4622-85F5-CA52406C0771}" type="presParOf" srcId="{57712CF9-A001-4A6D-8808-5FBA4F937220}" destId="{30722CA6-6B6B-42F0-859B-C609478E6E77}" srcOrd="5" destOrd="0" presId="urn:microsoft.com/office/officeart/2005/8/layout/list1"/>
    <dgm:cxn modelId="{60CCA10A-02F0-4550-B65E-DFCEFD2A4EA7}" type="presParOf" srcId="{57712CF9-A001-4A6D-8808-5FBA4F937220}" destId="{08F0B26B-F588-47D6-B8B3-EBD550386D6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B17692-844E-40E7-BB80-5834E06341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992609AB-8CDA-4BEB-92D5-FFFE695D9BB7}">
      <dgm:prSet phldrT="[Text]" custT="1"/>
      <dgm:spPr/>
      <dgm:t>
        <a:bodyPr/>
        <a:lstStyle/>
        <a:p>
          <a:r>
            <a:rPr lang="en-PH" sz="2200"/>
            <a:t>Providing a safe work environment</a:t>
          </a:r>
        </a:p>
      </dgm:t>
    </dgm:pt>
    <dgm:pt modelId="{42988102-BB69-43B0-976B-6CECBB0C7D2D}" type="parTrans" cxnId="{3B980319-5224-4599-9295-CDE6A0BEDB25}">
      <dgm:prSet/>
      <dgm:spPr/>
      <dgm:t>
        <a:bodyPr/>
        <a:lstStyle/>
        <a:p>
          <a:endParaRPr lang="en-PH" sz="2200"/>
        </a:p>
      </dgm:t>
    </dgm:pt>
    <dgm:pt modelId="{022032C9-1804-41D7-A86F-223FC1ACF6D1}" type="sibTrans" cxnId="{3B980319-5224-4599-9295-CDE6A0BEDB25}">
      <dgm:prSet/>
      <dgm:spPr/>
      <dgm:t>
        <a:bodyPr/>
        <a:lstStyle/>
        <a:p>
          <a:endParaRPr lang="en-PH" sz="2200"/>
        </a:p>
      </dgm:t>
    </dgm:pt>
    <dgm:pt modelId="{938F7414-A65F-4795-9B36-58372207123E}">
      <dgm:prSet phldrT="[Text]" custT="1"/>
      <dgm:spPr/>
      <dgm:t>
        <a:bodyPr/>
        <a:lstStyle/>
        <a:p>
          <a:r>
            <a:rPr lang="en-PH" sz="2200"/>
            <a:t>Providing safety equipment</a:t>
          </a:r>
        </a:p>
      </dgm:t>
    </dgm:pt>
    <dgm:pt modelId="{3A5EAD60-7FC2-465E-8F7C-A0B19CC0FAC6}" type="parTrans" cxnId="{6AFEF46E-7764-4F86-9F97-C54CC5222D6B}">
      <dgm:prSet/>
      <dgm:spPr/>
      <dgm:t>
        <a:bodyPr/>
        <a:lstStyle/>
        <a:p>
          <a:endParaRPr lang="en-PH" sz="2200"/>
        </a:p>
      </dgm:t>
    </dgm:pt>
    <dgm:pt modelId="{D5D366DD-C79D-4B90-9141-51DA392AACC3}" type="sibTrans" cxnId="{6AFEF46E-7764-4F86-9F97-C54CC5222D6B}">
      <dgm:prSet/>
      <dgm:spPr/>
      <dgm:t>
        <a:bodyPr/>
        <a:lstStyle/>
        <a:p>
          <a:endParaRPr lang="en-PH" sz="2200"/>
        </a:p>
      </dgm:t>
    </dgm:pt>
    <dgm:pt modelId="{7E564B0E-45E5-4DDD-B0FB-7D84D896219F}">
      <dgm:prSet phldrT="[Text]" custT="1"/>
      <dgm:spPr/>
      <dgm:t>
        <a:bodyPr/>
        <a:lstStyle/>
        <a:p>
          <a:r>
            <a:rPr lang="en-PH" sz="2200"/>
            <a:t>Recording and resolving WHS issues and incidents</a:t>
          </a:r>
        </a:p>
      </dgm:t>
    </dgm:pt>
    <dgm:pt modelId="{264B6D0C-F611-4C61-A4C5-64E391C8F037}" type="parTrans" cxnId="{97D6FD4C-71C5-4BD3-A2BD-26DCFA917FA2}">
      <dgm:prSet/>
      <dgm:spPr/>
      <dgm:t>
        <a:bodyPr/>
        <a:lstStyle/>
        <a:p>
          <a:endParaRPr lang="en-PH" sz="2200"/>
        </a:p>
      </dgm:t>
    </dgm:pt>
    <dgm:pt modelId="{B5947434-EE82-4935-9790-22F89B6E27D9}" type="sibTrans" cxnId="{97D6FD4C-71C5-4BD3-A2BD-26DCFA917FA2}">
      <dgm:prSet/>
      <dgm:spPr/>
      <dgm:t>
        <a:bodyPr/>
        <a:lstStyle/>
        <a:p>
          <a:endParaRPr lang="en-PH" sz="2200"/>
        </a:p>
      </dgm:t>
    </dgm:pt>
    <dgm:pt modelId="{24CE1B67-36E7-489F-83C4-DC08C3DA8643}">
      <dgm:prSet phldrT="[Text]" custT="1"/>
      <dgm:spPr/>
      <dgm:t>
        <a:bodyPr/>
        <a:lstStyle/>
        <a:p>
          <a:r>
            <a:rPr lang="en-PH" sz="2200"/>
            <a:t>Providing safe work information, instruction, supervision and training</a:t>
          </a:r>
        </a:p>
      </dgm:t>
    </dgm:pt>
    <dgm:pt modelId="{95AB43B3-FD28-4044-8869-F84E2F578E55}" type="parTrans" cxnId="{1BF44357-06FB-4494-AFD6-A229384558E6}">
      <dgm:prSet/>
      <dgm:spPr/>
      <dgm:t>
        <a:bodyPr/>
        <a:lstStyle/>
        <a:p>
          <a:endParaRPr lang="en-PH" sz="2200"/>
        </a:p>
      </dgm:t>
    </dgm:pt>
    <dgm:pt modelId="{948F3E15-33DF-4661-8F53-B430C7605971}" type="sibTrans" cxnId="{1BF44357-06FB-4494-AFD6-A229384558E6}">
      <dgm:prSet/>
      <dgm:spPr/>
      <dgm:t>
        <a:bodyPr/>
        <a:lstStyle/>
        <a:p>
          <a:endParaRPr lang="en-PH" sz="2200"/>
        </a:p>
      </dgm:t>
    </dgm:pt>
    <dgm:pt modelId="{4280824C-AB66-4F32-9097-6B016A19DC3D}">
      <dgm:prSet phldrT="[Text]" custT="1"/>
      <dgm:spPr/>
      <dgm:t>
        <a:bodyPr/>
        <a:lstStyle/>
        <a:p>
          <a:r>
            <a:rPr lang="en-PH" sz="2200" dirty="0"/>
            <a:t>Coordinating </a:t>
          </a:r>
          <a:r>
            <a:rPr lang="en-PH" sz="2200"/>
            <a:t>with authorities</a:t>
          </a:r>
          <a:endParaRPr lang="en-PH" sz="2200" dirty="0"/>
        </a:p>
      </dgm:t>
    </dgm:pt>
    <dgm:pt modelId="{E3E7D3C2-7C90-4522-A509-213F2D483E97}" type="parTrans" cxnId="{61F4CCA5-AE73-4D4A-8C7C-B1928C739F88}">
      <dgm:prSet/>
      <dgm:spPr/>
      <dgm:t>
        <a:bodyPr/>
        <a:lstStyle/>
        <a:p>
          <a:endParaRPr lang="en-PH" sz="2200"/>
        </a:p>
      </dgm:t>
    </dgm:pt>
    <dgm:pt modelId="{7D849576-48DE-4DDD-8246-F10DCD15A692}" type="sibTrans" cxnId="{61F4CCA5-AE73-4D4A-8C7C-B1928C739F88}">
      <dgm:prSet/>
      <dgm:spPr/>
      <dgm:t>
        <a:bodyPr/>
        <a:lstStyle/>
        <a:p>
          <a:endParaRPr lang="en-PH" sz="2200"/>
        </a:p>
      </dgm:t>
    </dgm:pt>
    <dgm:pt modelId="{D5986615-35C5-4648-BAF9-9B4BB2083683}" type="pres">
      <dgm:prSet presAssocID="{82B17692-844E-40E7-BB80-5834E0634194}" presName="linear" presStyleCnt="0">
        <dgm:presLayoutVars>
          <dgm:animLvl val="lvl"/>
          <dgm:resizeHandles val="exact"/>
        </dgm:presLayoutVars>
      </dgm:prSet>
      <dgm:spPr/>
    </dgm:pt>
    <dgm:pt modelId="{473DC2DD-EDC1-4E8E-BD22-A2FD59B16379}" type="pres">
      <dgm:prSet presAssocID="{992609AB-8CDA-4BEB-92D5-FFFE695D9BB7}" presName="parentText" presStyleLbl="node1" presStyleIdx="0" presStyleCnt="5">
        <dgm:presLayoutVars>
          <dgm:chMax val="0"/>
          <dgm:bulletEnabled val="1"/>
        </dgm:presLayoutVars>
      </dgm:prSet>
      <dgm:spPr/>
    </dgm:pt>
    <dgm:pt modelId="{6DC0C809-6A13-43EC-B87B-14D2AE9B43A0}" type="pres">
      <dgm:prSet presAssocID="{022032C9-1804-41D7-A86F-223FC1ACF6D1}" presName="spacer" presStyleCnt="0"/>
      <dgm:spPr/>
    </dgm:pt>
    <dgm:pt modelId="{F4402ED6-8AAB-4E93-8239-117EA0811660}" type="pres">
      <dgm:prSet presAssocID="{24CE1B67-36E7-489F-83C4-DC08C3DA8643}" presName="parentText" presStyleLbl="node1" presStyleIdx="1" presStyleCnt="5">
        <dgm:presLayoutVars>
          <dgm:chMax val="0"/>
          <dgm:bulletEnabled val="1"/>
        </dgm:presLayoutVars>
      </dgm:prSet>
      <dgm:spPr/>
    </dgm:pt>
    <dgm:pt modelId="{D635AC8A-B876-4B9F-B0C2-EF75A237C6F8}" type="pres">
      <dgm:prSet presAssocID="{948F3E15-33DF-4661-8F53-B430C7605971}" presName="spacer" presStyleCnt="0"/>
      <dgm:spPr/>
    </dgm:pt>
    <dgm:pt modelId="{F4EE2CE6-00AC-48D3-A1EF-2993039B7AA6}" type="pres">
      <dgm:prSet presAssocID="{938F7414-A65F-4795-9B36-58372207123E}" presName="parentText" presStyleLbl="node1" presStyleIdx="2" presStyleCnt="5">
        <dgm:presLayoutVars>
          <dgm:chMax val="0"/>
          <dgm:bulletEnabled val="1"/>
        </dgm:presLayoutVars>
      </dgm:prSet>
      <dgm:spPr/>
    </dgm:pt>
    <dgm:pt modelId="{DDC54EB6-E5BD-40BF-8CF2-060FEAD07607}" type="pres">
      <dgm:prSet presAssocID="{D5D366DD-C79D-4B90-9141-51DA392AACC3}" presName="spacer" presStyleCnt="0"/>
      <dgm:spPr/>
    </dgm:pt>
    <dgm:pt modelId="{D394331C-8B53-4599-BC60-F72BA791E475}" type="pres">
      <dgm:prSet presAssocID="{7E564B0E-45E5-4DDD-B0FB-7D84D896219F}" presName="parentText" presStyleLbl="node1" presStyleIdx="3" presStyleCnt="5">
        <dgm:presLayoutVars>
          <dgm:chMax val="0"/>
          <dgm:bulletEnabled val="1"/>
        </dgm:presLayoutVars>
      </dgm:prSet>
      <dgm:spPr/>
    </dgm:pt>
    <dgm:pt modelId="{EB14AEA6-4B92-4CA7-81ED-99893C75024D}" type="pres">
      <dgm:prSet presAssocID="{B5947434-EE82-4935-9790-22F89B6E27D9}" presName="spacer" presStyleCnt="0"/>
      <dgm:spPr/>
    </dgm:pt>
    <dgm:pt modelId="{A27E8724-76D2-4B69-B653-1E158940F56D}" type="pres">
      <dgm:prSet presAssocID="{4280824C-AB66-4F32-9097-6B016A19DC3D}" presName="parentText" presStyleLbl="node1" presStyleIdx="4" presStyleCnt="5">
        <dgm:presLayoutVars>
          <dgm:chMax val="0"/>
          <dgm:bulletEnabled val="1"/>
        </dgm:presLayoutVars>
      </dgm:prSet>
      <dgm:spPr/>
    </dgm:pt>
  </dgm:ptLst>
  <dgm:cxnLst>
    <dgm:cxn modelId="{3B980319-5224-4599-9295-CDE6A0BEDB25}" srcId="{82B17692-844E-40E7-BB80-5834E0634194}" destId="{992609AB-8CDA-4BEB-92D5-FFFE695D9BB7}" srcOrd="0" destOrd="0" parTransId="{42988102-BB69-43B0-976B-6CECBB0C7D2D}" sibTransId="{022032C9-1804-41D7-A86F-223FC1ACF6D1}"/>
    <dgm:cxn modelId="{C3AF112D-E1BC-4942-B7AF-62D1C6489CC2}" type="presOf" srcId="{938F7414-A65F-4795-9B36-58372207123E}" destId="{F4EE2CE6-00AC-48D3-A1EF-2993039B7AA6}" srcOrd="0" destOrd="0" presId="urn:microsoft.com/office/officeart/2005/8/layout/vList2"/>
    <dgm:cxn modelId="{B612CC33-D3D7-4C2D-9641-E66D81068AE6}" type="presOf" srcId="{4280824C-AB66-4F32-9097-6B016A19DC3D}" destId="{A27E8724-76D2-4B69-B653-1E158940F56D}" srcOrd="0" destOrd="0" presId="urn:microsoft.com/office/officeart/2005/8/layout/vList2"/>
    <dgm:cxn modelId="{97D6FD4C-71C5-4BD3-A2BD-26DCFA917FA2}" srcId="{82B17692-844E-40E7-BB80-5834E0634194}" destId="{7E564B0E-45E5-4DDD-B0FB-7D84D896219F}" srcOrd="3" destOrd="0" parTransId="{264B6D0C-F611-4C61-A4C5-64E391C8F037}" sibTransId="{B5947434-EE82-4935-9790-22F89B6E27D9}"/>
    <dgm:cxn modelId="{6AFEF46E-7764-4F86-9F97-C54CC5222D6B}" srcId="{82B17692-844E-40E7-BB80-5834E0634194}" destId="{938F7414-A65F-4795-9B36-58372207123E}" srcOrd="2" destOrd="0" parTransId="{3A5EAD60-7FC2-465E-8F7C-A0B19CC0FAC6}" sibTransId="{D5D366DD-C79D-4B90-9141-51DA392AACC3}"/>
    <dgm:cxn modelId="{5942E252-BB1F-44C4-B884-E0E22F56A912}" type="presOf" srcId="{82B17692-844E-40E7-BB80-5834E0634194}" destId="{D5986615-35C5-4648-BAF9-9B4BB2083683}" srcOrd="0" destOrd="0" presId="urn:microsoft.com/office/officeart/2005/8/layout/vList2"/>
    <dgm:cxn modelId="{1BF44357-06FB-4494-AFD6-A229384558E6}" srcId="{82B17692-844E-40E7-BB80-5834E0634194}" destId="{24CE1B67-36E7-489F-83C4-DC08C3DA8643}" srcOrd="1" destOrd="0" parTransId="{95AB43B3-FD28-4044-8869-F84E2F578E55}" sibTransId="{948F3E15-33DF-4661-8F53-B430C7605971}"/>
    <dgm:cxn modelId="{CF28197A-D92D-4C2F-9256-DCD5656B5D94}" type="presOf" srcId="{992609AB-8CDA-4BEB-92D5-FFFE695D9BB7}" destId="{473DC2DD-EDC1-4E8E-BD22-A2FD59B16379}" srcOrd="0" destOrd="0" presId="urn:microsoft.com/office/officeart/2005/8/layout/vList2"/>
    <dgm:cxn modelId="{1994FF85-2992-4F78-98CE-E6CABF34E555}" type="presOf" srcId="{7E564B0E-45E5-4DDD-B0FB-7D84D896219F}" destId="{D394331C-8B53-4599-BC60-F72BA791E475}" srcOrd="0" destOrd="0" presId="urn:microsoft.com/office/officeart/2005/8/layout/vList2"/>
    <dgm:cxn modelId="{61F4CCA5-AE73-4D4A-8C7C-B1928C739F88}" srcId="{82B17692-844E-40E7-BB80-5834E0634194}" destId="{4280824C-AB66-4F32-9097-6B016A19DC3D}" srcOrd="4" destOrd="0" parTransId="{E3E7D3C2-7C90-4522-A509-213F2D483E97}" sibTransId="{7D849576-48DE-4DDD-8246-F10DCD15A692}"/>
    <dgm:cxn modelId="{2CE147E1-82FC-4C77-BF1C-5654FB557162}" type="presOf" srcId="{24CE1B67-36E7-489F-83C4-DC08C3DA8643}" destId="{F4402ED6-8AAB-4E93-8239-117EA0811660}" srcOrd="0" destOrd="0" presId="urn:microsoft.com/office/officeart/2005/8/layout/vList2"/>
    <dgm:cxn modelId="{8CF93840-5E26-4388-8A97-19875DDE94D9}" type="presParOf" srcId="{D5986615-35C5-4648-BAF9-9B4BB2083683}" destId="{473DC2DD-EDC1-4E8E-BD22-A2FD59B16379}" srcOrd="0" destOrd="0" presId="urn:microsoft.com/office/officeart/2005/8/layout/vList2"/>
    <dgm:cxn modelId="{191BBE99-C6C1-4DA3-AF24-47D24AEFFE87}" type="presParOf" srcId="{D5986615-35C5-4648-BAF9-9B4BB2083683}" destId="{6DC0C809-6A13-43EC-B87B-14D2AE9B43A0}" srcOrd="1" destOrd="0" presId="urn:microsoft.com/office/officeart/2005/8/layout/vList2"/>
    <dgm:cxn modelId="{15AAA4C3-BB8A-4956-BA7F-633AA517F935}" type="presParOf" srcId="{D5986615-35C5-4648-BAF9-9B4BB2083683}" destId="{F4402ED6-8AAB-4E93-8239-117EA0811660}" srcOrd="2" destOrd="0" presId="urn:microsoft.com/office/officeart/2005/8/layout/vList2"/>
    <dgm:cxn modelId="{8FBA62D8-3E0F-47D3-B5B4-3235742E0789}" type="presParOf" srcId="{D5986615-35C5-4648-BAF9-9B4BB2083683}" destId="{D635AC8A-B876-4B9F-B0C2-EF75A237C6F8}" srcOrd="3" destOrd="0" presId="urn:microsoft.com/office/officeart/2005/8/layout/vList2"/>
    <dgm:cxn modelId="{83FC9AD8-A828-45CF-83A0-E2BBC674BB73}" type="presParOf" srcId="{D5986615-35C5-4648-BAF9-9B4BB2083683}" destId="{F4EE2CE6-00AC-48D3-A1EF-2993039B7AA6}" srcOrd="4" destOrd="0" presId="urn:microsoft.com/office/officeart/2005/8/layout/vList2"/>
    <dgm:cxn modelId="{35FFEB31-2F8F-4D8A-B759-98602D003EA3}" type="presParOf" srcId="{D5986615-35C5-4648-BAF9-9B4BB2083683}" destId="{DDC54EB6-E5BD-40BF-8CF2-060FEAD07607}" srcOrd="5" destOrd="0" presId="urn:microsoft.com/office/officeart/2005/8/layout/vList2"/>
    <dgm:cxn modelId="{8FFC97DD-AF55-4460-8760-7F3728E362E9}" type="presParOf" srcId="{D5986615-35C5-4648-BAF9-9B4BB2083683}" destId="{D394331C-8B53-4599-BC60-F72BA791E475}" srcOrd="6" destOrd="0" presId="urn:microsoft.com/office/officeart/2005/8/layout/vList2"/>
    <dgm:cxn modelId="{9C86C8AD-94B8-4EB4-A421-F22CD773E89D}" type="presParOf" srcId="{D5986615-35C5-4648-BAF9-9B4BB2083683}" destId="{EB14AEA6-4B92-4CA7-81ED-99893C75024D}" srcOrd="7" destOrd="0" presId="urn:microsoft.com/office/officeart/2005/8/layout/vList2"/>
    <dgm:cxn modelId="{5DA230D4-785F-455F-ADFE-42A2752B21C4}" type="presParOf" srcId="{D5986615-35C5-4648-BAF9-9B4BB2083683}" destId="{A27E8724-76D2-4B69-B653-1E158940F56D}"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505C4E7-69B5-41A7-B8DC-C2D96FEE24B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DB164BD1-537C-4603-B923-93EC25C6374D}">
      <dgm:prSet phldrT="[Text]" custT="1"/>
      <dgm:spPr/>
      <dgm:t>
        <a:bodyPr/>
        <a:lstStyle/>
        <a:p>
          <a:pPr>
            <a:buFont typeface="Wingdings" panose="05000000000000000000" pitchFamily="2" charset="2"/>
            <a:buChar char=""/>
          </a:pPr>
          <a:r>
            <a:rPr lang="en-AU" sz="2200" dirty="0"/>
            <a:t>how to store records of risk factors and behaviours of concern. </a:t>
          </a:r>
        </a:p>
      </dgm:t>
    </dgm:pt>
    <dgm:pt modelId="{BF9CB425-DEE9-45B5-BCCE-FCC259780586}" type="parTrans" cxnId="{583E982C-75F2-4210-8410-801A7D6ADAD4}">
      <dgm:prSet/>
      <dgm:spPr/>
      <dgm:t>
        <a:bodyPr/>
        <a:lstStyle/>
        <a:p>
          <a:endParaRPr lang="en-AU" sz="2200"/>
        </a:p>
      </dgm:t>
    </dgm:pt>
    <dgm:pt modelId="{A81668AF-99CB-44E4-AFC5-7D97DBE76740}" type="sibTrans" cxnId="{583E982C-75F2-4210-8410-801A7D6ADAD4}">
      <dgm:prSet/>
      <dgm:spPr/>
      <dgm:t>
        <a:bodyPr/>
        <a:lstStyle/>
        <a:p>
          <a:endParaRPr lang="en-AU" sz="2200"/>
        </a:p>
      </dgm:t>
    </dgm:pt>
    <dgm:pt modelId="{D5DB4C82-72E1-4E3D-A1E5-234E6E8A8F95}">
      <dgm:prSet custT="1"/>
      <dgm:spPr/>
      <dgm:t>
        <a:bodyPr/>
        <a:lstStyle/>
        <a:p>
          <a:pPr>
            <a:buFont typeface="Wingdings" panose="05000000000000000000" pitchFamily="2" charset="2"/>
            <a:buChar char=""/>
          </a:pPr>
          <a:r>
            <a:rPr lang="en-AU" sz="2200"/>
            <a:t>how to conduct risk recording and assessment</a:t>
          </a:r>
        </a:p>
      </dgm:t>
    </dgm:pt>
    <dgm:pt modelId="{319848EE-3019-41B4-9E99-BB0540B019B9}" type="parTrans" cxnId="{E8694B3F-06A1-4771-97FE-F874A61C2200}">
      <dgm:prSet/>
      <dgm:spPr/>
      <dgm:t>
        <a:bodyPr/>
        <a:lstStyle/>
        <a:p>
          <a:endParaRPr lang="en-AU" sz="2200"/>
        </a:p>
      </dgm:t>
    </dgm:pt>
    <dgm:pt modelId="{7FDC646D-52A5-43E7-9B25-645ECDFE707F}" type="sibTrans" cxnId="{E8694B3F-06A1-4771-97FE-F874A61C2200}">
      <dgm:prSet/>
      <dgm:spPr/>
      <dgm:t>
        <a:bodyPr/>
        <a:lstStyle/>
        <a:p>
          <a:endParaRPr lang="en-AU" sz="2200"/>
        </a:p>
      </dgm:t>
    </dgm:pt>
    <dgm:pt modelId="{9DC841AE-2C10-4C57-91E1-6D9CF6F507A6}">
      <dgm:prSet custT="1"/>
      <dgm:spPr/>
      <dgm:t>
        <a:bodyPr/>
        <a:lstStyle/>
        <a:p>
          <a:pPr>
            <a:buFont typeface="Wingdings" panose="05000000000000000000" pitchFamily="2" charset="2"/>
            <a:buChar char=""/>
          </a:pPr>
          <a:r>
            <a:rPr lang="en-AU" sz="2200"/>
            <a:t>what workplace documents or templates to use in recording </a:t>
          </a:r>
        </a:p>
      </dgm:t>
    </dgm:pt>
    <dgm:pt modelId="{BD983240-9BD1-4529-8403-2BA1E78610AA}" type="parTrans" cxnId="{AA060093-C911-42D1-9009-F0B0D01BC936}">
      <dgm:prSet/>
      <dgm:spPr/>
      <dgm:t>
        <a:bodyPr/>
        <a:lstStyle/>
        <a:p>
          <a:endParaRPr lang="en-AU" sz="2200"/>
        </a:p>
      </dgm:t>
    </dgm:pt>
    <dgm:pt modelId="{B9D32617-F019-4F1D-9BA5-7899CAB94AE5}" type="sibTrans" cxnId="{AA060093-C911-42D1-9009-F0B0D01BC936}">
      <dgm:prSet/>
      <dgm:spPr/>
      <dgm:t>
        <a:bodyPr/>
        <a:lstStyle/>
        <a:p>
          <a:endParaRPr lang="en-AU" sz="2200"/>
        </a:p>
      </dgm:t>
    </dgm:pt>
    <dgm:pt modelId="{CA5D053B-A4FF-4F2D-B482-36559BA7EA2A}" type="pres">
      <dgm:prSet presAssocID="{2505C4E7-69B5-41A7-B8DC-C2D96FEE24B0}" presName="linear" presStyleCnt="0">
        <dgm:presLayoutVars>
          <dgm:dir/>
          <dgm:animLvl val="lvl"/>
          <dgm:resizeHandles val="exact"/>
        </dgm:presLayoutVars>
      </dgm:prSet>
      <dgm:spPr/>
    </dgm:pt>
    <dgm:pt modelId="{24876802-BF09-4D4A-A30E-E4FB7DA5D12B}" type="pres">
      <dgm:prSet presAssocID="{D5DB4C82-72E1-4E3D-A1E5-234E6E8A8F95}" presName="parentLin" presStyleCnt="0"/>
      <dgm:spPr/>
    </dgm:pt>
    <dgm:pt modelId="{C521EE57-DC7A-4AD4-A7A9-2732F29ADF80}" type="pres">
      <dgm:prSet presAssocID="{D5DB4C82-72E1-4E3D-A1E5-234E6E8A8F95}" presName="parentLeftMargin" presStyleLbl="node1" presStyleIdx="0" presStyleCnt="3"/>
      <dgm:spPr/>
    </dgm:pt>
    <dgm:pt modelId="{DFCFC0B7-2937-4759-8709-D8A6E65275BD}" type="pres">
      <dgm:prSet presAssocID="{D5DB4C82-72E1-4E3D-A1E5-234E6E8A8F95}" presName="parentText" presStyleLbl="node1" presStyleIdx="0" presStyleCnt="3" custScaleX="128219">
        <dgm:presLayoutVars>
          <dgm:chMax val="0"/>
          <dgm:bulletEnabled val="1"/>
        </dgm:presLayoutVars>
      </dgm:prSet>
      <dgm:spPr/>
    </dgm:pt>
    <dgm:pt modelId="{441B6778-F0A2-4F69-9908-7700A1318C34}" type="pres">
      <dgm:prSet presAssocID="{D5DB4C82-72E1-4E3D-A1E5-234E6E8A8F95}" presName="negativeSpace" presStyleCnt="0"/>
      <dgm:spPr/>
    </dgm:pt>
    <dgm:pt modelId="{095BAD39-8D84-4F8F-9D9D-231A3D2C5827}" type="pres">
      <dgm:prSet presAssocID="{D5DB4C82-72E1-4E3D-A1E5-234E6E8A8F95}" presName="childText" presStyleLbl="conFgAcc1" presStyleIdx="0" presStyleCnt="3">
        <dgm:presLayoutVars>
          <dgm:bulletEnabled val="1"/>
        </dgm:presLayoutVars>
      </dgm:prSet>
      <dgm:spPr/>
    </dgm:pt>
    <dgm:pt modelId="{FE349639-296E-4B1D-96AA-70B493892F68}" type="pres">
      <dgm:prSet presAssocID="{7FDC646D-52A5-43E7-9B25-645ECDFE707F}" presName="spaceBetweenRectangles" presStyleCnt="0"/>
      <dgm:spPr/>
    </dgm:pt>
    <dgm:pt modelId="{B1160196-4B75-41F4-9FB0-9B82983A778F}" type="pres">
      <dgm:prSet presAssocID="{9DC841AE-2C10-4C57-91E1-6D9CF6F507A6}" presName="parentLin" presStyleCnt="0"/>
      <dgm:spPr/>
    </dgm:pt>
    <dgm:pt modelId="{48A9B4E7-E27F-4B1D-8091-6C8E18EA30A9}" type="pres">
      <dgm:prSet presAssocID="{9DC841AE-2C10-4C57-91E1-6D9CF6F507A6}" presName="parentLeftMargin" presStyleLbl="node1" presStyleIdx="0" presStyleCnt="3"/>
      <dgm:spPr/>
    </dgm:pt>
    <dgm:pt modelId="{A4BD76EE-64E3-416D-AF33-847092C902C7}" type="pres">
      <dgm:prSet presAssocID="{9DC841AE-2C10-4C57-91E1-6D9CF6F507A6}" presName="parentText" presStyleLbl="node1" presStyleIdx="1" presStyleCnt="3" custScaleX="128219">
        <dgm:presLayoutVars>
          <dgm:chMax val="0"/>
          <dgm:bulletEnabled val="1"/>
        </dgm:presLayoutVars>
      </dgm:prSet>
      <dgm:spPr/>
    </dgm:pt>
    <dgm:pt modelId="{B17DBA6D-F977-4AAF-87DA-EC820AE61982}" type="pres">
      <dgm:prSet presAssocID="{9DC841AE-2C10-4C57-91E1-6D9CF6F507A6}" presName="negativeSpace" presStyleCnt="0"/>
      <dgm:spPr/>
    </dgm:pt>
    <dgm:pt modelId="{127466AF-9F08-4174-A309-AD36C374E384}" type="pres">
      <dgm:prSet presAssocID="{9DC841AE-2C10-4C57-91E1-6D9CF6F507A6}" presName="childText" presStyleLbl="conFgAcc1" presStyleIdx="1" presStyleCnt="3">
        <dgm:presLayoutVars>
          <dgm:bulletEnabled val="1"/>
        </dgm:presLayoutVars>
      </dgm:prSet>
      <dgm:spPr/>
    </dgm:pt>
    <dgm:pt modelId="{5FE0E261-4B7A-41AB-89FC-8B3351B55B87}" type="pres">
      <dgm:prSet presAssocID="{B9D32617-F019-4F1D-9BA5-7899CAB94AE5}" presName="spaceBetweenRectangles" presStyleCnt="0"/>
      <dgm:spPr/>
    </dgm:pt>
    <dgm:pt modelId="{E74ECA17-BC74-43E5-85E6-863EEA2331EA}" type="pres">
      <dgm:prSet presAssocID="{DB164BD1-537C-4603-B923-93EC25C6374D}" presName="parentLin" presStyleCnt="0"/>
      <dgm:spPr/>
    </dgm:pt>
    <dgm:pt modelId="{6B4B41B1-163E-4D41-8BF3-93344C2380EA}" type="pres">
      <dgm:prSet presAssocID="{DB164BD1-537C-4603-B923-93EC25C6374D}" presName="parentLeftMargin" presStyleLbl="node1" presStyleIdx="1" presStyleCnt="3"/>
      <dgm:spPr/>
    </dgm:pt>
    <dgm:pt modelId="{D1DACD24-5E79-447F-9A46-FDB1D3D6672F}" type="pres">
      <dgm:prSet presAssocID="{DB164BD1-537C-4603-B923-93EC25C6374D}" presName="parentText" presStyleLbl="node1" presStyleIdx="2" presStyleCnt="3" custScaleX="128219">
        <dgm:presLayoutVars>
          <dgm:chMax val="0"/>
          <dgm:bulletEnabled val="1"/>
        </dgm:presLayoutVars>
      </dgm:prSet>
      <dgm:spPr/>
    </dgm:pt>
    <dgm:pt modelId="{8AB52855-604E-4671-8D8D-BC7E33D01727}" type="pres">
      <dgm:prSet presAssocID="{DB164BD1-537C-4603-B923-93EC25C6374D}" presName="negativeSpace" presStyleCnt="0"/>
      <dgm:spPr/>
    </dgm:pt>
    <dgm:pt modelId="{5EB3BD8D-070B-4DD8-830A-56131D71A9A4}" type="pres">
      <dgm:prSet presAssocID="{DB164BD1-537C-4603-B923-93EC25C6374D}" presName="childText" presStyleLbl="conFgAcc1" presStyleIdx="2" presStyleCnt="3">
        <dgm:presLayoutVars>
          <dgm:bulletEnabled val="1"/>
        </dgm:presLayoutVars>
      </dgm:prSet>
      <dgm:spPr/>
    </dgm:pt>
  </dgm:ptLst>
  <dgm:cxnLst>
    <dgm:cxn modelId="{583E982C-75F2-4210-8410-801A7D6ADAD4}" srcId="{2505C4E7-69B5-41A7-B8DC-C2D96FEE24B0}" destId="{DB164BD1-537C-4603-B923-93EC25C6374D}" srcOrd="2" destOrd="0" parTransId="{BF9CB425-DEE9-45B5-BCCE-FCC259780586}" sibTransId="{A81668AF-99CB-44E4-AFC5-7D97DBE76740}"/>
    <dgm:cxn modelId="{5C061F2F-25A0-401C-AD4B-50CF6EA2257A}" type="presOf" srcId="{DB164BD1-537C-4603-B923-93EC25C6374D}" destId="{D1DACD24-5E79-447F-9A46-FDB1D3D6672F}" srcOrd="1" destOrd="0" presId="urn:microsoft.com/office/officeart/2005/8/layout/list1"/>
    <dgm:cxn modelId="{12D3A131-4680-46A6-A16C-DE54449B0C19}" type="presOf" srcId="{D5DB4C82-72E1-4E3D-A1E5-234E6E8A8F95}" destId="{C521EE57-DC7A-4AD4-A7A9-2732F29ADF80}" srcOrd="0" destOrd="0" presId="urn:microsoft.com/office/officeart/2005/8/layout/list1"/>
    <dgm:cxn modelId="{E8694B3F-06A1-4771-97FE-F874A61C2200}" srcId="{2505C4E7-69B5-41A7-B8DC-C2D96FEE24B0}" destId="{D5DB4C82-72E1-4E3D-A1E5-234E6E8A8F95}" srcOrd="0" destOrd="0" parTransId="{319848EE-3019-41B4-9E99-BB0540B019B9}" sibTransId="{7FDC646D-52A5-43E7-9B25-645ECDFE707F}"/>
    <dgm:cxn modelId="{AA060093-C911-42D1-9009-F0B0D01BC936}" srcId="{2505C4E7-69B5-41A7-B8DC-C2D96FEE24B0}" destId="{9DC841AE-2C10-4C57-91E1-6D9CF6F507A6}" srcOrd="1" destOrd="0" parTransId="{BD983240-9BD1-4529-8403-2BA1E78610AA}" sibTransId="{B9D32617-F019-4F1D-9BA5-7899CAB94AE5}"/>
    <dgm:cxn modelId="{9BCAB79A-1801-4024-BCA9-452C92C5D318}" type="presOf" srcId="{D5DB4C82-72E1-4E3D-A1E5-234E6E8A8F95}" destId="{DFCFC0B7-2937-4759-8709-D8A6E65275BD}" srcOrd="1" destOrd="0" presId="urn:microsoft.com/office/officeart/2005/8/layout/list1"/>
    <dgm:cxn modelId="{758425B3-0A0F-48F9-87E0-018EB37853E7}" type="presOf" srcId="{9DC841AE-2C10-4C57-91E1-6D9CF6F507A6}" destId="{A4BD76EE-64E3-416D-AF33-847092C902C7}" srcOrd="1" destOrd="0" presId="urn:microsoft.com/office/officeart/2005/8/layout/list1"/>
    <dgm:cxn modelId="{B22D16D1-A93A-4EAD-8FA0-BB54A310AC92}" type="presOf" srcId="{DB164BD1-537C-4603-B923-93EC25C6374D}" destId="{6B4B41B1-163E-4D41-8BF3-93344C2380EA}" srcOrd="0" destOrd="0" presId="urn:microsoft.com/office/officeart/2005/8/layout/list1"/>
    <dgm:cxn modelId="{7EC810F8-98BB-45C3-B44D-2775788C63EA}" type="presOf" srcId="{2505C4E7-69B5-41A7-B8DC-C2D96FEE24B0}" destId="{CA5D053B-A4FF-4F2D-B482-36559BA7EA2A}" srcOrd="0" destOrd="0" presId="urn:microsoft.com/office/officeart/2005/8/layout/list1"/>
    <dgm:cxn modelId="{20FAA7FA-00C3-4DCE-9A29-428162BA9233}" type="presOf" srcId="{9DC841AE-2C10-4C57-91E1-6D9CF6F507A6}" destId="{48A9B4E7-E27F-4B1D-8091-6C8E18EA30A9}" srcOrd="0" destOrd="0" presId="urn:microsoft.com/office/officeart/2005/8/layout/list1"/>
    <dgm:cxn modelId="{3A34E4D6-F5B6-432B-AFE5-2EBE052A209C}" type="presParOf" srcId="{CA5D053B-A4FF-4F2D-B482-36559BA7EA2A}" destId="{24876802-BF09-4D4A-A30E-E4FB7DA5D12B}" srcOrd="0" destOrd="0" presId="urn:microsoft.com/office/officeart/2005/8/layout/list1"/>
    <dgm:cxn modelId="{E3119676-E323-433E-8526-907CDDD9F215}" type="presParOf" srcId="{24876802-BF09-4D4A-A30E-E4FB7DA5D12B}" destId="{C521EE57-DC7A-4AD4-A7A9-2732F29ADF80}" srcOrd="0" destOrd="0" presId="urn:microsoft.com/office/officeart/2005/8/layout/list1"/>
    <dgm:cxn modelId="{90127974-4AA8-4715-84DC-5C57EC6F9ED5}" type="presParOf" srcId="{24876802-BF09-4D4A-A30E-E4FB7DA5D12B}" destId="{DFCFC0B7-2937-4759-8709-D8A6E65275BD}" srcOrd="1" destOrd="0" presId="urn:microsoft.com/office/officeart/2005/8/layout/list1"/>
    <dgm:cxn modelId="{2419DDAB-2A8C-48CB-A805-6433BD2FD60A}" type="presParOf" srcId="{CA5D053B-A4FF-4F2D-B482-36559BA7EA2A}" destId="{441B6778-F0A2-4F69-9908-7700A1318C34}" srcOrd="1" destOrd="0" presId="urn:microsoft.com/office/officeart/2005/8/layout/list1"/>
    <dgm:cxn modelId="{110D21CC-2D97-4C67-9A76-AB1417D12517}" type="presParOf" srcId="{CA5D053B-A4FF-4F2D-B482-36559BA7EA2A}" destId="{095BAD39-8D84-4F8F-9D9D-231A3D2C5827}" srcOrd="2" destOrd="0" presId="urn:microsoft.com/office/officeart/2005/8/layout/list1"/>
    <dgm:cxn modelId="{A52436DE-DCC1-4FE7-AA94-A2B1BED03CCB}" type="presParOf" srcId="{CA5D053B-A4FF-4F2D-B482-36559BA7EA2A}" destId="{FE349639-296E-4B1D-96AA-70B493892F68}" srcOrd="3" destOrd="0" presId="urn:microsoft.com/office/officeart/2005/8/layout/list1"/>
    <dgm:cxn modelId="{F70BBAB6-D677-4742-8023-55328CD79E59}" type="presParOf" srcId="{CA5D053B-A4FF-4F2D-B482-36559BA7EA2A}" destId="{B1160196-4B75-41F4-9FB0-9B82983A778F}" srcOrd="4" destOrd="0" presId="urn:microsoft.com/office/officeart/2005/8/layout/list1"/>
    <dgm:cxn modelId="{C09A1060-0651-4116-BE81-C80EC5221743}" type="presParOf" srcId="{B1160196-4B75-41F4-9FB0-9B82983A778F}" destId="{48A9B4E7-E27F-4B1D-8091-6C8E18EA30A9}" srcOrd="0" destOrd="0" presId="urn:microsoft.com/office/officeart/2005/8/layout/list1"/>
    <dgm:cxn modelId="{03EA6509-1C43-4E27-B77F-822A0B69E139}" type="presParOf" srcId="{B1160196-4B75-41F4-9FB0-9B82983A778F}" destId="{A4BD76EE-64E3-416D-AF33-847092C902C7}" srcOrd="1" destOrd="0" presId="urn:microsoft.com/office/officeart/2005/8/layout/list1"/>
    <dgm:cxn modelId="{94B7C11E-41C8-497C-A919-D07E2C9B987D}" type="presParOf" srcId="{CA5D053B-A4FF-4F2D-B482-36559BA7EA2A}" destId="{B17DBA6D-F977-4AAF-87DA-EC820AE61982}" srcOrd="5" destOrd="0" presId="urn:microsoft.com/office/officeart/2005/8/layout/list1"/>
    <dgm:cxn modelId="{F23200F7-1DFF-4BD3-9490-E675063369AB}" type="presParOf" srcId="{CA5D053B-A4FF-4F2D-B482-36559BA7EA2A}" destId="{127466AF-9F08-4174-A309-AD36C374E384}" srcOrd="6" destOrd="0" presId="urn:microsoft.com/office/officeart/2005/8/layout/list1"/>
    <dgm:cxn modelId="{75AF2117-E22F-4913-9BFF-B934D2999AF6}" type="presParOf" srcId="{CA5D053B-A4FF-4F2D-B482-36559BA7EA2A}" destId="{5FE0E261-4B7A-41AB-89FC-8B3351B55B87}" srcOrd="7" destOrd="0" presId="urn:microsoft.com/office/officeart/2005/8/layout/list1"/>
    <dgm:cxn modelId="{16513C1F-71B3-4714-8C97-5AB8A958165B}" type="presParOf" srcId="{CA5D053B-A4FF-4F2D-B482-36559BA7EA2A}" destId="{E74ECA17-BC74-43E5-85E6-863EEA2331EA}" srcOrd="8" destOrd="0" presId="urn:microsoft.com/office/officeart/2005/8/layout/list1"/>
    <dgm:cxn modelId="{003997C8-277A-43FE-8A60-CE20BAC0871B}" type="presParOf" srcId="{E74ECA17-BC74-43E5-85E6-863EEA2331EA}" destId="{6B4B41B1-163E-4D41-8BF3-93344C2380EA}" srcOrd="0" destOrd="0" presId="urn:microsoft.com/office/officeart/2005/8/layout/list1"/>
    <dgm:cxn modelId="{CFBA66E3-07BF-43E3-9BA3-66B9FDFAA2AF}" type="presParOf" srcId="{E74ECA17-BC74-43E5-85E6-863EEA2331EA}" destId="{D1DACD24-5E79-447F-9A46-FDB1D3D6672F}" srcOrd="1" destOrd="0" presId="urn:microsoft.com/office/officeart/2005/8/layout/list1"/>
    <dgm:cxn modelId="{8F70B7D7-D9C2-43D3-ACC3-9BF81C7159BB}" type="presParOf" srcId="{CA5D053B-A4FF-4F2D-B482-36559BA7EA2A}" destId="{8AB52855-604E-4671-8D8D-BC7E33D01727}" srcOrd="9" destOrd="0" presId="urn:microsoft.com/office/officeart/2005/8/layout/list1"/>
    <dgm:cxn modelId="{3160F263-2A20-4902-B9BF-73C160C3B365}" type="presParOf" srcId="{CA5D053B-A4FF-4F2D-B482-36559BA7EA2A}" destId="{5EB3BD8D-070B-4DD8-830A-56131D71A9A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96E1C61-ECFD-49A2-A1C6-BCB3580CA825}" type="doc">
      <dgm:prSet loTypeId="urn:microsoft.com/office/officeart/2005/8/layout/hProcess9" loCatId="process" qsTypeId="urn:microsoft.com/office/officeart/2005/8/quickstyle/simple1" qsCatId="simple" csTypeId="urn:microsoft.com/office/officeart/2005/8/colors/colorful5" csCatId="colorful" phldr="1"/>
      <dgm:spPr/>
    </dgm:pt>
    <dgm:pt modelId="{338792BC-9D88-44CF-8A7E-F86F3D54B0D7}">
      <dgm:prSet phldrT="[Text]" custT="1"/>
      <dgm:spPr/>
      <dgm:t>
        <a:bodyPr/>
        <a:lstStyle/>
        <a:p>
          <a:r>
            <a:rPr lang="en-PH" sz="2200"/>
            <a:t>Eliminate risks so far as is reasonably practicable</a:t>
          </a:r>
        </a:p>
      </dgm:t>
    </dgm:pt>
    <dgm:pt modelId="{803F61DC-A993-4799-AC86-9ED2CB25E73B}" type="parTrans" cxnId="{DB51CD2A-BFDA-49CC-A302-A66768E03219}">
      <dgm:prSet/>
      <dgm:spPr/>
      <dgm:t>
        <a:bodyPr/>
        <a:lstStyle/>
        <a:p>
          <a:endParaRPr lang="en-PH" sz="2200"/>
        </a:p>
      </dgm:t>
    </dgm:pt>
    <dgm:pt modelId="{B1F23FB6-9AEF-491B-A9A8-888B7F492308}" type="sibTrans" cxnId="{DB51CD2A-BFDA-49CC-A302-A66768E03219}">
      <dgm:prSet/>
      <dgm:spPr/>
      <dgm:t>
        <a:bodyPr/>
        <a:lstStyle/>
        <a:p>
          <a:endParaRPr lang="en-PH" sz="2200"/>
        </a:p>
      </dgm:t>
    </dgm:pt>
    <dgm:pt modelId="{E0F077A5-B8BB-4601-A56B-2E89C595554F}">
      <dgm:prSet phldrT="[Text]" custT="1"/>
      <dgm:spPr/>
      <dgm:t>
        <a:bodyPr/>
        <a:lstStyle/>
        <a:p>
          <a:r>
            <a:rPr lang="en-PH" sz="2200"/>
            <a:t>Minimise risks so far as is reasonably practicable</a:t>
          </a:r>
        </a:p>
      </dgm:t>
    </dgm:pt>
    <dgm:pt modelId="{9FF08937-2B05-4993-BB90-25641D15ABAB}" type="parTrans" cxnId="{11C94522-1B66-4F6A-B3A3-FC21C886ADC9}">
      <dgm:prSet/>
      <dgm:spPr/>
      <dgm:t>
        <a:bodyPr/>
        <a:lstStyle/>
        <a:p>
          <a:endParaRPr lang="en-PH" sz="2200"/>
        </a:p>
      </dgm:t>
    </dgm:pt>
    <dgm:pt modelId="{5CECAF36-451D-44CD-AE74-21720A23D9C8}" type="sibTrans" cxnId="{11C94522-1B66-4F6A-B3A3-FC21C886ADC9}">
      <dgm:prSet/>
      <dgm:spPr/>
      <dgm:t>
        <a:bodyPr/>
        <a:lstStyle/>
        <a:p>
          <a:endParaRPr lang="en-PH" sz="2200"/>
        </a:p>
      </dgm:t>
    </dgm:pt>
    <dgm:pt modelId="{305ED765-67BD-4354-82E3-AC659337BD16}" type="pres">
      <dgm:prSet presAssocID="{C96E1C61-ECFD-49A2-A1C6-BCB3580CA825}" presName="CompostProcess" presStyleCnt="0">
        <dgm:presLayoutVars>
          <dgm:dir/>
          <dgm:resizeHandles val="exact"/>
        </dgm:presLayoutVars>
      </dgm:prSet>
      <dgm:spPr/>
    </dgm:pt>
    <dgm:pt modelId="{83385BDD-4EA8-44D8-A70D-7099305C857A}" type="pres">
      <dgm:prSet presAssocID="{C96E1C61-ECFD-49A2-A1C6-BCB3580CA825}" presName="arrow" presStyleLbl="bgShp" presStyleIdx="0" presStyleCnt="1"/>
      <dgm:spPr/>
    </dgm:pt>
    <dgm:pt modelId="{774955FA-4F6B-4AC3-BCFB-F1D914AF3C10}" type="pres">
      <dgm:prSet presAssocID="{C96E1C61-ECFD-49A2-A1C6-BCB3580CA825}" presName="linearProcess" presStyleCnt="0"/>
      <dgm:spPr/>
    </dgm:pt>
    <dgm:pt modelId="{F8F62F48-D759-4923-BC31-85A346DCF7C8}" type="pres">
      <dgm:prSet presAssocID="{338792BC-9D88-44CF-8A7E-F86F3D54B0D7}" presName="textNode" presStyleLbl="node1" presStyleIdx="0" presStyleCnt="2">
        <dgm:presLayoutVars>
          <dgm:bulletEnabled val="1"/>
        </dgm:presLayoutVars>
      </dgm:prSet>
      <dgm:spPr/>
    </dgm:pt>
    <dgm:pt modelId="{FE1F87F0-68D9-45C6-8A65-EF59B4337EDD}" type="pres">
      <dgm:prSet presAssocID="{B1F23FB6-9AEF-491B-A9A8-888B7F492308}" presName="sibTrans" presStyleCnt="0"/>
      <dgm:spPr/>
    </dgm:pt>
    <dgm:pt modelId="{528417CF-7642-4BD8-94B4-A173A4F8B2A0}" type="pres">
      <dgm:prSet presAssocID="{E0F077A5-B8BB-4601-A56B-2E89C595554F}" presName="textNode" presStyleLbl="node1" presStyleIdx="1" presStyleCnt="2">
        <dgm:presLayoutVars>
          <dgm:bulletEnabled val="1"/>
        </dgm:presLayoutVars>
      </dgm:prSet>
      <dgm:spPr/>
    </dgm:pt>
  </dgm:ptLst>
  <dgm:cxnLst>
    <dgm:cxn modelId="{0F175115-24B4-4819-874D-B8AA4CE75F14}" type="presOf" srcId="{338792BC-9D88-44CF-8A7E-F86F3D54B0D7}" destId="{F8F62F48-D759-4923-BC31-85A346DCF7C8}" srcOrd="0" destOrd="0" presId="urn:microsoft.com/office/officeart/2005/8/layout/hProcess9"/>
    <dgm:cxn modelId="{11C94522-1B66-4F6A-B3A3-FC21C886ADC9}" srcId="{C96E1C61-ECFD-49A2-A1C6-BCB3580CA825}" destId="{E0F077A5-B8BB-4601-A56B-2E89C595554F}" srcOrd="1" destOrd="0" parTransId="{9FF08937-2B05-4993-BB90-25641D15ABAB}" sibTransId="{5CECAF36-451D-44CD-AE74-21720A23D9C8}"/>
    <dgm:cxn modelId="{DB51CD2A-BFDA-49CC-A302-A66768E03219}" srcId="{C96E1C61-ECFD-49A2-A1C6-BCB3580CA825}" destId="{338792BC-9D88-44CF-8A7E-F86F3D54B0D7}" srcOrd="0" destOrd="0" parTransId="{803F61DC-A993-4799-AC86-9ED2CB25E73B}" sibTransId="{B1F23FB6-9AEF-491B-A9A8-888B7F492308}"/>
    <dgm:cxn modelId="{ECD2FA2D-EE05-43EF-92A4-3596B37FA8EB}" type="presOf" srcId="{C96E1C61-ECFD-49A2-A1C6-BCB3580CA825}" destId="{305ED765-67BD-4354-82E3-AC659337BD16}" srcOrd="0" destOrd="0" presId="urn:microsoft.com/office/officeart/2005/8/layout/hProcess9"/>
    <dgm:cxn modelId="{9C4F7E5A-2977-4875-B48A-89E71094B94C}" type="presOf" srcId="{E0F077A5-B8BB-4601-A56B-2E89C595554F}" destId="{528417CF-7642-4BD8-94B4-A173A4F8B2A0}" srcOrd="0" destOrd="0" presId="urn:microsoft.com/office/officeart/2005/8/layout/hProcess9"/>
    <dgm:cxn modelId="{D59F8CCC-81E9-4939-9073-1FEBF8B743C6}" type="presParOf" srcId="{305ED765-67BD-4354-82E3-AC659337BD16}" destId="{83385BDD-4EA8-44D8-A70D-7099305C857A}" srcOrd="0" destOrd="0" presId="urn:microsoft.com/office/officeart/2005/8/layout/hProcess9"/>
    <dgm:cxn modelId="{9B070351-7262-4089-BCD7-BA374ED08B51}" type="presParOf" srcId="{305ED765-67BD-4354-82E3-AC659337BD16}" destId="{774955FA-4F6B-4AC3-BCFB-F1D914AF3C10}" srcOrd="1" destOrd="0" presId="urn:microsoft.com/office/officeart/2005/8/layout/hProcess9"/>
    <dgm:cxn modelId="{D794CBEF-81FA-4595-BF20-CA2199322904}" type="presParOf" srcId="{774955FA-4F6B-4AC3-BCFB-F1D914AF3C10}" destId="{F8F62F48-D759-4923-BC31-85A346DCF7C8}" srcOrd="0" destOrd="0" presId="urn:microsoft.com/office/officeart/2005/8/layout/hProcess9"/>
    <dgm:cxn modelId="{3F89F80B-B40C-4207-99B9-294AD81D2F6B}" type="presParOf" srcId="{774955FA-4F6B-4AC3-BCFB-F1D914AF3C10}" destId="{FE1F87F0-68D9-45C6-8A65-EF59B4337EDD}" srcOrd="1" destOrd="0" presId="urn:microsoft.com/office/officeart/2005/8/layout/hProcess9"/>
    <dgm:cxn modelId="{515CF0A2-BA40-423D-894B-8820B866C34A}" type="presParOf" srcId="{774955FA-4F6B-4AC3-BCFB-F1D914AF3C10}" destId="{528417CF-7642-4BD8-94B4-A173A4F8B2A0}"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CCCD881-36ED-4E6C-A1D0-528356B64E9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14A38C9D-E029-4944-B828-C1B98873ADBC}">
      <dgm:prSet phldrT="[Text]" custT="1"/>
      <dgm:spPr/>
      <dgm:t>
        <a:bodyPr/>
        <a:lstStyle/>
        <a:p>
          <a:r>
            <a:rPr lang="en-PH" sz="2200"/>
            <a:t>Distancing people from risk-related hazards</a:t>
          </a:r>
        </a:p>
      </dgm:t>
    </dgm:pt>
    <dgm:pt modelId="{6080666C-6EED-4669-85B3-26D4EB469EA3}" type="parTrans" cxnId="{F5D036C6-24E6-4390-9FBC-405F1E66A84D}">
      <dgm:prSet/>
      <dgm:spPr/>
      <dgm:t>
        <a:bodyPr/>
        <a:lstStyle/>
        <a:p>
          <a:endParaRPr lang="en-PH" sz="2200"/>
        </a:p>
      </dgm:t>
    </dgm:pt>
    <dgm:pt modelId="{97138763-9DAA-4331-9792-9974E695C533}" type="sibTrans" cxnId="{F5D036C6-24E6-4390-9FBC-405F1E66A84D}">
      <dgm:prSet/>
      <dgm:spPr/>
      <dgm:t>
        <a:bodyPr/>
        <a:lstStyle/>
        <a:p>
          <a:endParaRPr lang="en-PH" sz="2200"/>
        </a:p>
      </dgm:t>
    </dgm:pt>
    <dgm:pt modelId="{89401C54-ED4E-4345-8938-A04794D0E184}">
      <dgm:prSet phldrT="[Text]" custT="1"/>
      <dgm:spPr/>
      <dgm:t>
        <a:bodyPr/>
        <a:lstStyle/>
        <a:p>
          <a:r>
            <a:rPr lang="en-PH" sz="2200"/>
            <a:t>Using mechanical methods to reduce risk</a:t>
          </a:r>
        </a:p>
      </dgm:t>
    </dgm:pt>
    <dgm:pt modelId="{8ECB7D03-3AA4-4460-B613-D91A2BC0E421}" type="parTrans" cxnId="{7D8B0140-EC98-4DB1-91D1-26A0DEA14213}">
      <dgm:prSet/>
      <dgm:spPr/>
      <dgm:t>
        <a:bodyPr/>
        <a:lstStyle/>
        <a:p>
          <a:endParaRPr lang="en-PH" sz="2200"/>
        </a:p>
      </dgm:t>
    </dgm:pt>
    <dgm:pt modelId="{01CE6588-8AC9-49C0-9AEB-5F226504DCB8}" type="sibTrans" cxnId="{7D8B0140-EC98-4DB1-91D1-26A0DEA14213}">
      <dgm:prSet/>
      <dgm:spPr/>
      <dgm:t>
        <a:bodyPr/>
        <a:lstStyle/>
        <a:p>
          <a:endParaRPr lang="en-PH" sz="2200"/>
        </a:p>
      </dgm:t>
    </dgm:pt>
    <dgm:pt modelId="{95326E49-70F3-4C1E-B894-1C9A05182AE7}">
      <dgm:prSet phldrT="[Text]" custT="1"/>
      <dgm:spPr/>
      <dgm:t>
        <a:bodyPr/>
        <a:lstStyle/>
        <a:p>
          <a:r>
            <a:rPr lang="en-PH" sz="2200"/>
            <a:t>Using administrative methods to reduce risk</a:t>
          </a:r>
        </a:p>
      </dgm:t>
    </dgm:pt>
    <dgm:pt modelId="{3664FD12-2489-4E3E-9645-95E3AF6C876F}" type="parTrans" cxnId="{77D25192-735C-46BB-8DEB-7AEA2A27DD86}">
      <dgm:prSet/>
      <dgm:spPr/>
      <dgm:t>
        <a:bodyPr/>
        <a:lstStyle/>
        <a:p>
          <a:endParaRPr lang="en-PH" sz="2200"/>
        </a:p>
      </dgm:t>
    </dgm:pt>
    <dgm:pt modelId="{23D9D88F-890E-4E3A-B0D1-677A9ED8148B}" type="sibTrans" cxnId="{77D25192-735C-46BB-8DEB-7AEA2A27DD86}">
      <dgm:prSet/>
      <dgm:spPr/>
      <dgm:t>
        <a:bodyPr/>
        <a:lstStyle/>
        <a:p>
          <a:endParaRPr lang="en-PH" sz="2200"/>
        </a:p>
      </dgm:t>
    </dgm:pt>
    <dgm:pt modelId="{2AE31989-3309-4A00-B373-A210D3E7EFC0}">
      <dgm:prSet phldrT="[Text]" custT="1"/>
      <dgm:spPr/>
      <dgm:t>
        <a:bodyPr/>
        <a:lstStyle/>
        <a:p>
          <a:r>
            <a:rPr lang="en-PH" sz="2200"/>
            <a:t>Using Personal Protective Equipment</a:t>
          </a:r>
        </a:p>
      </dgm:t>
    </dgm:pt>
    <dgm:pt modelId="{8D2540E6-F832-485C-905B-68F5ACE955D2}" type="parTrans" cxnId="{9BE77C97-E024-4988-BA59-84111647E6F1}">
      <dgm:prSet/>
      <dgm:spPr/>
      <dgm:t>
        <a:bodyPr/>
        <a:lstStyle/>
        <a:p>
          <a:endParaRPr lang="en-PH" sz="2200"/>
        </a:p>
      </dgm:t>
    </dgm:pt>
    <dgm:pt modelId="{1B0827E1-6EA1-4D50-BF78-A05032ADCE77}" type="sibTrans" cxnId="{9BE77C97-E024-4988-BA59-84111647E6F1}">
      <dgm:prSet/>
      <dgm:spPr/>
      <dgm:t>
        <a:bodyPr/>
        <a:lstStyle/>
        <a:p>
          <a:endParaRPr lang="en-PH" sz="2200"/>
        </a:p>
      </dgm:t>
    </dgm:pt>
    <dgm:pt modelId="{7085AB41-3D10-44FD-89C9-CAD1E2FBA4CE}">
      <dgm:prSet phldrT="[Text]" custT="1"/>
      <dgm:spPr/>
      <dgm:t>
        <a:bodyPr/>
        <a:lstStyle/>
        <a:p>
          <a:r>
            <a:rPr lang="en-PH" sz="2200"/>
            <a:t>Replacing the source of risk with a safer alternative</a:t>
          </a:r>
        </a:p>
      </dgm:t>
    </dgm:pt>
    <dgm:pt modelId="{5329FB2E-5496-4FB9-BDAE-6CF9D08D9D3B}" type="parTrans" cxnId="{870A0537-AD53-4491-A649-BF928C0A254D}">
      <dgm:prSet/>
      <dgm:spPr/>
      <dgm:t>
        <a:bodyPr/>
        <a:lstStyle/>
        <a:p>
          <a:endParaRPr lang="en-PH" sz="2200"/>
        </a:p>
      </dgm:t>
    </dgm:pt>
    <dgm:pt modelId="{29ED0149-8589-4B31-B529-96EF2EE853B7}" type="sibTrans" cxnId="{870A0537-AD53-4491-A649-BF928C0A254D}">
      <dgm:prSet/>
      <dgm:spPr/>
      <dgm:t>
        <a:bodyPr/>
        <a:lstStyle/>
        <a:p>
          <a:endParaRPr lang="en-PH" sz="2200"/>
        </a:p>
      </dgm:t>
    </dgm:pt>
    <dgm:pt modelId="{160F0005-1DF2-43E7-A0F5-75F0D7E2718A}" type="pres">
      <dgm:prSet presAssocID="{4CCCD881-36ED-4E6C-A1D0-528356B64E9E}" presName="diagram" presStyleCnt="0">
        <dgm:presLayoutVars>
          <dgm:dir/>
          <dgm:resizeHandles val="exact"/>
        </dgm:presLayoutVars>
      </dgm:prSet>
      <dgm:spPr/>
    </dgm:pt>
    <dgm:pt modelId="{31A2ED99-2DE3-4B69-B408-1FF3E866C7B9}" type="pres">
      <dgm:prSet presAssocID="{7085AB41-3D10-44FD-89C9-CAD1E2FBA4CE}" presName="node" presStyleLbl="node1" presStyleIdx="0" presStyleCnt="5">
        <dgm:presLayoutVars>
          <dgm:bulletEnabled val="1"/>
        </dgm:presLayoutVars>
      </dgm:prSet>
      <dgm:spPr/>
    </dgm:pt>
    <dgm:pt modelId="{47CF44E5-FFDC-4CBC-BD53-F95F44EA262F}" type="pres">
      <dgm:prSet presAssocID="{29ED0149-8589-4B31-B529-96EF2EE853B7}" presName="sibTrans" presStyleCnt="0"/>
      <dgm:spPr/>
    </dgm:pt>
    <dgm:pt modelId="{910D66AA-918A-4560-A3EA-8002F59DC848}" type="pres">
      <dgm:prSet presAssocID="{14A38C9D-E029-4944-B828-C1B98873ADBC}" presName="node" presStyleLbl="node1" presStyleIdx="1" presStyleCnt="5">
        <dgm:presLayoutVars>
          <dgm:bulletEnabled val="1"/>
        </dgm:presLayoutVars>
      </dgm:prSet>
      <dgm:spPr/>
    </dgm:pt>
    <dgm:pt modelId="{8D948B67-9AE2-4EC2-B9C0-018FE306AF66}" type="pres">
      <dgm:prSet presAssocID="{97138763-9DAA-4331-9792-9974E695C533}" presName="sibTrans" presStyleCnt="0"/>
      <dgm:spPr/>
    </dgm:pt>
    <dgm:pt modelId="{20EE6E18-8C0A-4044-BF07-67F8A1945A0B}" type="pres">
      <dgm:prSet presAssocID="{89401C54-ED4E-4345-8938-A04794D0E184}" presName="node" presStyleLbl="node1" presStyleIdx="2" presStyleCnt="5">
        <dgm:presLayoutVars>
          <dgm:bulletEnabled val="1"/>
        </dgm:presLayoutVars>
      </dgm:prSet>
      <dgm:spPr/>
    </dgm:pt>
    <dgm:pt modelId="{68A1B8B6-F080-47AB-9D58-6B3CC98F584B}" type="pres">
      <dgm:prSet presAssocID="{01CE6588-8AC9-49C0-9AEB-5F226504DCB8}" presName="sibTrans" presStyleCnt="0"/>
      <dgm:spPr/>
    </dgm:pt>
    <dgm:pt modelId="{D61CD0F0-D4F7-43E2-82D7-67ACD0F402FD}" type="pres">
      <dgm:prSet presAssocID="{95326E49-70F3-4C1E-B894-1C9A05182AE7}" presName="node" presStyleLbl="node1" presStyleIdx="3" presStyleCnt="5">
        <dgm:presLayoutVars>
          <dgm:bulletEnabled val="1"/>
        </dgm:presLayoutVars>
      </dgm:prSet>
      <dgm:spPr/>
    </dgm:pt>
    <dgm:pt modelId="{B3F676FB-903A-4410-B2AA-4E3BBCE604D3}" type="pres">
      <dgm:prSet presAssocID="{23D9D88F-890E-4E3A-B0D1-677A9ED8148B}" presName="sibTrans" presStyleCnt="0"/>
      <dgm:spPr/>
    </dgm:pt>
    <dgm:pt modelId="{19A25624-CFCD-4994-B354-CAEB6158420A}" type="pres">
      <dgm:prSet presAssocID="{2AE31989-3309-4A00-B373-A210D3E7EFC0}" presName="node" presStyleLbl="node1" presStyleIdx="4" presStyleCnt="5">
        <dgm:presLayoutVars>
          <dgm:bulletEnabled val="1"/>
        </dgm:presLayoutVars>
      </dgm:prSet>
      <dgm:spPr/>
    </dgm:pt>
  </dgm:ptLst>
  <dgm:cxnLst>
    <dgm:cxn modelId="{8E59A901-28EB-4ABD-95BE-C89D8CCE3FBE}" type="presOf" srcId="{95326E49-70F3-4C1E-B894-1C9A05182AE7}" destId="{D61CD0F0-D4F7-43E2-82D7-67ACD0F402FD}" srcOrd="0" destOrd="0" presId="urn:microsoft.com/office/officeart/2005/8/layout/default"/>
    <dgm:cxn modelId="{8AD5A80A-FA34-4749-A4E2-3AEC6DB1031F}" type="presOf" srcId="{89401C54-ED4E-4345-8938-A04794D0E184}" destId="{20EE6E18-8C0A-4044-BF07-67F8A1945A0B}" srcOrd="0" destOrd="0" presId="urn:microsoft.com/office/officeart/2005/8/layout/default"/>
    <dgm:cxn modelId="{870A0537-AD53-4491-A649-BF928C0A254D}" srcId="{4CCCD881-36ED-4E6C-A1D0-528356B64E9E}" destId="{7085AB41-3D10-44FD-89C9-CAD1E2FBA4CE}" srcOrd="0" destOrd="0" parTransId="{5329FB2E-5496-4FB9-BDAE-6CF9D08D9D3B}" sibTransId="{29ED0149-8589-4B31-B529-96EF2EE853B7}"/>
    <dgm:cxn modelId="{7D8B0140-EC98-4DB1-91D1-26A0DEA14213}" srcId="{4CCCD881-36ED-4E6C-A1D0-528356B64E9E}" destId="{89401C54-ED4E-4345-8938-A04794D0E184}" srcOrd="2" destOrd="0" parTransId="{8ECB7D03-3AA4-4460-B613-D91A2BC0E421}" sibTransId="{01CE6588-8AC9-49C0-9AEB-5F226504DCB8}"/>
    <dgm:cxn modelId="{89109740-4D7A-43C1-9FDF-90B0626D8FC4}" type="presOf" srcId="{7085AB41-3D10-44FD-89C9-CAD1E2FBA4CE}" destId="{31A2ED99-2DE3-4B69-B408-1FF3E866C7B9}" srcOrd="0" destOrd="0" presId="urn:microsoft.com/office/officeart/2005/8/layout/default"/>
    <dgm:cxn modelId="{66BABF7B-08DA-49FF-87A7-C9EF082980CA}" type="presOf" srcId="{14A38C9D-E029-4944-B828-C1B98873ADBC}" destId="{910D66AA-918A-4560-A3EA-8002F59DC848}" srcOrd="0" destOrd="0" presId="urn:microsoft.com/office/officeart/2005/8/layout/default"/>
    <dgm:cxn modelId="{77D25192-735C-46BB-8DEB-7AEA2A27DD86}" srcId="{4CCCD881-36ED-4E6C-A1D0-528356B64E9E}" destId="{95326E49-70F3-4C1E-B894-1C9A05182AE7}" srcOrd="3" destOrd="0" parTransId="{3664FD12-2489-4E3E-9645-95E3AF6C876F}" sibTransId="{23D9D88F-890E-4E3A-B0D1-677A9ED8148B}"/>
    <dgm:cxn modelId="{9BE77C97-E024-4988-BA59-84111647E6F1}" srcId="{4CCCD881-36ED-4E6C-A1D0-528356B64E9E}" destId="{2AE31989-3309-4A00-B373-A210D3E7EFC0}" srcOrd="4" destOrd="0" parTransId="{8D2540E6-F832-485C-905B-68F5ACE955D2}" sibTransId="{1B0827E1-6EA1-4D50-BF78-A05032ADCE77}"/>
    <dgm:cxn modelId="{CA17FF9A-C0D0-40BE-BD7C-4C24683BCA58}" type="presOf" srcId="{2AE31989-3309-4A00-B373-A210D3E7EFC0}" destId="{19A25624-CFCD-4994-B354-CAEB6158420A}" srcOrd="0" destOrd="0" presId="urn:microsoft.com/office/officeart/2005/8/layout/default"/>
    <dgm:cxn modelId="{F5D036C6-24E6-4390-9FBC-405F1E66A84D}" srcId="{4CCCD881-36ED-4E6C-A1D0-528356B64E9E}" destId="{14A38C9D-E029-4944-B828-C1B98873ADBC}" srcOrd="1" destOrd="0" parTransId="{6080666C-6EED-4669-85B3-26D4EB469EA3}" sibTransId="{97138763-9DAA-4331-9792-9974E695C533}"/>
    <dgm:cxn modelId="{ADE10DE4-CF40-40E8-B933-A32A024B9B61}" type="presOf" srcId="{4CCCD881-36ED-4E6C-A1D0-528356B64E9E}" destId="{160F0005-1DF2-43E7-A0F5-75F0D7E2718A}" srcOrd="0" destOrd="0" presId="urn:microsoft.com/office/officeart/2005/8/layout/default"/>
    <dgm:cxn modelId="{7021A002-7D79-4BD9-B2D8-53F47E24B93F}" type="presParOf" srcId="{160F0005-1DF2-43E7-A0F5-75F0D7E2718A}" destId="{31A2ED99-2DE3-4B69-B408-1FF3E866C7B9}" srcOrd="0" destOrd="0" presId="urn:microsoft.com/office/officeart/2005/8/layout/default"/>
    <dgm:cxn modelId="{00227048-408D-4904-914C-203D6D1E6904}" type="presParOf" srcId="{160F0005-1DF2-43E7-A0F5-75F0D7E2718A}" destId="{47CF44E5-FFDC-4CBC-BD53-F95F44EA262F}" srcOrd="1" destOrd="0" presId="urn:microsoft.com/office/officeart/2005/8/layout/default"/>
    <dgm:cxn modelId="{90D21719-6E46-4795-A6FA-95320F2477FC}" type="presParOf" srcId="{160F0005-1DF2-43E7-A0F5-75F0D7E2718A}" destId="{910D66AA-918A-4560-A3EA-8002F59DC848}" srcOrd="2" destOrd="0" presId="urn:microsoft.com/office/officeart/2005/8/layout/default"/>
    <dgm:cxn modelId="{1BB250C7-CCF0-4DC4-A849-9ABCE28DC236}" type="presParOf" srcId="{160F0005-1DF2-43E7-A0F5-75F0D7E2718A}" destId="{8D948B67-9AE2-4EC2-B9C0-018FE306AF66}" srcOrd="3" destOrd="0" presId="urn:microsoft.com/office/officeart/2005/8/layout/default"/>
    <dgm:cxn modelId="{A8E3029A-1DDE-4BB3-823E-E12CACA7DE2C}" type="presParOf" srcId="{160F0005-1DF2-43E7-A0F5-75F0D7E2718A}" destId="{20EE6E18-8C0A-4044-BF07-67F8A1945A0B}" srcOrd="4" destOrd="0" presId="urn:microsoft.com/office/officeart/2005/8/layout/default"/>
    <dgm:cxn modelId="{F8D5A322-09F6-4981-8A25-86EDF0CA2C80}" type="presParOf" srcId="{160F0005-1DF2-43E7-A0F5-75F0D7E2718A}" destId="{68A1B8B6-F080-47AB-9D58-6B3CC98F584B}" srcOrd="5" destOrd="0" presId="urn:microsoft.com/office/officeart/2005/8/layout/default"/>
    <dgm:cxn modelId="{92E2E3DD-3911-4223-A5B9-DB692440EFCD}" type="presParOf" srcId="{160F0005-1DF2-43E7-A0F5-75F0D7E2718A}" destId="{D61CD0F0-D4F7-43E2-82D7-67ACD0F402FD}" srcOrd="6" destOrd="0" presId="urn:microsoft.com/office/officeart/2005/8/layout/default"/>
    <dgm:cxn modelId="{B05C5DC1-2FCB-45AD-AD94-BC758C0C61B2}" type="presParOf" srcId="{160F0005-1DF2-43E7-A0F5-75F0D7E2718A}" destId="{B3F676FB-903A-4410-B2AA-4E3BBCE604D3}" srcOrd="7" destOrd="0" presId="urn:microsoft.com/office/officeart/2005/8/layout/default"/>
    <dgm:cxn modelId="{98A3C8D9-D85E-4820-BD39-3091E5E540EC}" type="presParOf" srcId="{160F0005-1DF2-43E7-A0F5-75F0D7E2718A}" destId="{19A25624-CFCD-4994-B354-CAEB6158420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134A900-BC76-454B-BB1B-8F91B9BC6AA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FBD5AB39-CCD9-448E-A2E0-92ABCE27636A}">
      <dgm:prSet phldrT="[Text]" custT="1"/>
      <dgm:spPr/>
      <dgm:t>
        <a:bodyPr/>
        <a:lstStyle/>
        <a:p>
          <a:pPr>
            <a:buFont typeface="Wingdings" panose="05000000000000000000" pitchFamily="2" charset="2"/>
            <a:buChar char=""/>
          </a:pPr>
          <a:r>
            <a:rPr lang="en-AU" sz="2200"/>
            <a:t>unaddressed workplace hazards</a:t>
          </a:r>
          <a:endParaRPr lang="en-PH" sz="2200"/>
        </a:p>
      </dgm:t>
    </dgm:pt>
    <dgm:pt modelId="{3D9F9D96-243B-4A36-962B-F1555AF605CC}" type="parTrans" cxnId="{F34DA3A6-6C56-40D9-A60C-F59172DF74DA}">
      <dgm:prSet/>
      <dgm:spPr/>
      <dgm:t>
        <a:bodyPr/>
        <a:lstStyle/>
        <a:p>
          <a:endParaRPr lang="en-PH" sz="2200"/>
        </a:p>
      </dgm:t>
    </dgm:pt>
    <dgm:pt modelId="{26226A59-53C3-4DFE-937F-BAE4AA086D4F}" type="sibTrans" cxnId="{F34DA3A6-6C56-40D9-A60C-F59172DF74DA}">
      <dgm:prSet/>
      <dgm:spPr/>
      <dgm:t>
        <a:bodyPr/>
        <a:lstStyle/>
        <a:p>
          <a:endParaRPr lang="en-PH" sz="2200"/>
        </a:p>
      </dgm:t>
    </dgm:pt>
    <dgm:pt modelId="{D901678E-42A6-4051-B3A0-7DEE2A198DB8}">
      <dgm:prSet custT="1"/>
      <dgm:spPr/>
      <dgm:t>
        <a:bodyPr/>
        <a:lstStyle/>
        <a:p>
          <a:pPr>
            <a:buFont typeface="Wingdings" panose="05000000000000000000" pitchFamily="2" charset="2"/>
            <a:buChar char=""/>
          </a:pPr>
          <a:r>
            <a:rPr lang="en-AU" sz="2200"/>
            <a:t>overexertion due to intense or sustained physical effort</a:t>
          </a:r>
          <a:endParaRPr lang="en-PH" sz="2200"/>
        </a:p>
      </dgm:t>
    </dgm:pt>
    <dgm:pt modelId="{19B3CB3F-2BC0-4EB5-8519-84A1D204AD1B}" type="parTrans" cxnId="{D009391B-FD33-49F9-8708-ABCC34B6C322}">
      <dgm:prSet/>
      <dgm:spPr/>
      <dgm:t>
        <a:bodyPr/>
        <a:lstStyle/>
        <a:p>
          <a:endParaRPr lang="en-PH" sz="2200"/>
        </a:p>
      </dgm:t>
    </dgm:pt>
    <dgm:pt modelId="{0641E6A2-73FC-4BDE-931C-E42744195559}" type="sibTrans" cxnId="{D009391B-FD33-49F9-8708-ABCC34B6C322}">
      <dgm:prSet/>
      <dgm:spPr/>
      <dgm:t>
        <a:bodyPr/>
        <a:lstStyle/>
        <a:p>
          <a:endParaRPr lang="en-PH" sz="2200"/>
        </a:p>
      </dgm:t>
    </dgm:pt>
    <dgm:pt modelId="{CED01F67-01F4-4AF3-93CF-EC3B9FAD98E4}">
      <dgm:prSet custT="1"/>
      <dgm:spPr/>
      <dgm:t>
        <a:bodyPr/>
        <a:lstStyle/>
        <a:p>
          <a:pPr>
            <a:buFont typeface="Wingdings" panose="05000000000000000000" pitchFamily="2" charset="2"/>
            <a:buChar char=""/>
          </a:pPr>
          <a:r>
            <a:rPr lang="en-AU" sz="2200"/>
            <a:t>slips, trips and falls</a:t>
          </a:r>
          <a:endParaRPr lang="en-PH" sz="2200"/>
        </a:p>
      </dgm:t>
    </dgm:pt>
    <dgm:pt modelId="{C0D81723-65B6-47BD-9E9A-376D505EC7E7}" type="parTrans" cxnId="{DD72CB76-1AE0-42F1-AA36-D04FA9842465}">
      <dgm:prSet/>
      <dgm:spPr/>
      <dgm:t>
        <a:bodyPr/>
        <a:lstStyle/>
        <a:p>
          <a:endParaRPr lang="en-PH" sz="2200"/>
        </a:p>
      </dgm:t>
    </dgm:pt>
    <dgm:pt modelId="{01C1C2DA-07DF-4A4A-9D61-5FE431FDAA92}" type="sibTrans" cxnId="{DD72CB76-1AE0-42F1-AA36-D04FA9842465}">
      <dgm:prSet/>
      <dgm:spPr/>
      <dgm:t>
        <a:bodyPr/>
        <a:lstStyle/>
        <a:p>
          <a:endParaRPr lang="en-PH" sz="2200"/>
        </a:p>
      </dgm:t>
    </dgm:pt>
    <dgm:pt modelId="{720D1CFF-21B1-4689-8BE4-A9CE0DB0CF14}">
      <dgm:prSet custT="1"/>
      <dgm:spPr/>
      <dgm:t>
        <a:bodyPr/>
        <a:lstStyle/>
        <a:p>
          <a:pPr>
            <a:buFont typeface="Wingdings" panose="05000000000000000000" pitchFamily="2" charset="2"/>
            <a:buChar char=""/>
          </a:pPr>
          <a:r>
            <a:rPr lang="en-AU" sz="2200"/>
            <a:t>malfunctioning equipment or misuse of equipment.</a:t>
          </a:r>
          <a:endParaRPr lang="en-PH" sz="2200"/>
        </a:p>
      </dgm:t>
    </dgm:pt>
    <dgm:pt modelId="{447E453B-7FE0-4913-A679-E03EF20FA47A}" type="parTrans" cxnId="{2D9F8197-53EE-40AF-95EF-64D45720F50F}">
      <dgm:prSet/>
      <dgm:spPr/>
      <dgm:t>
        <a:bodyPr/>
        <a:lstStyle/>
        <a:p>
          <a:endParaRPr lang="en-PH" sz="2200"/>
        </a:p>
      </dgm:t>
    </dgm:pt>
    <dgm:pt modelId="{43B4737A-BB37-4455-9E17-8333FA6FC380}" type="sibTrans" cxnId="{2D9F8197-53EE-40AF-95EF-64D45720F50F}">
      <dgm:prSet/>
      <dgm:spPr/>
      <dgm:t>
        <a:bodyPr/>
        <a:lstStyle/>
        <a:p>
          <a:endParaRPr lang="en-PH" sz="2200"/>
        </a:p>
      </dgm:t>
    </dgm:pt>
    <dgm:pt modelId="{D9360E68-0326-4FFC-A62B-11FC6D724586}" type="pres">
      <dgm:prSet presAssocID="{A134A900-BC76-454B-BB1B-8F91B9BC6AAA}" presName="linear" presStyleCnt="0">
        <dgm:presLayoutVars>
          <dgm:animLvl val="lvl"/>
          <dgm:resizeHandles val="exact"/>
        </dgm:presLayoutVars>
      </dgm:prSet>
      <dgm:spPr/>
    </dgm:pt>
    <dgm:pt modelId="{C9E1517B-5975-459C-998F-59E20C5D2FD1}" type="pres">
      <dgm:prSet presAssocID="{FBD5AB39-CCD9-448E-A2E0-92ABCE27636A}" presName="parentText" presStyleLbl="node1" presStyleIdx="0" presStyleCnt="4">
        <dgm:presLayoutVars>
          <dgm:chMax val="0"/>
          <dgm:bulletEnabled val="1"/>
        </dgm:presLayoutVars>
      </dgm:prSet>
      <dgm:spPr/>
    </dgm:pt>
    <dgm:pt modelId="{0A208908-C77D-42F1-8A0A-8FFC1D18716C}" type="pres">
      <dgm:prSet presAssocID="{26226A59-53C3-4DFE-937F-BAE4AA086D4F}" presName="spacer" presStyleCnt="0"/>
      <dgm:spPr/>
    </dgm:pt>
    <dgm:pt modelId="{26F76071-70FB-4FBF-8E6C-48D553434297}" type="pres">
      <dgm:prSet presAssocID="{D901678E-42A6-4051-B3A0-7DEE2A198DB8}" presName="parentText" presStyleLbl="node1" presStyleIdx="1" presStyleCnt="4">
        <dgm:presLayoutVars>
          <dgm:chMax val="0"/>
          <dgm:bulletEnabled val="1"/>
        </dgm:presLayoutVars>
      </dgm:prSet>
      <dgm:spPr/>
    </dgm:pt>
    <dgm:pt modelId="{6F6D7B73-CD51-44C1-8E3D-D734DBE759AB}" type="pres">
      <dgm:prSet presAssocID="{0641E6A2-73FC-4BDE-931C-E42744195559}" presName="spacer" presStyleCnt="0"/>
      <dgm:spPr/>
    </dgm:pt>
    <dgm:pt modelId="{D632CB8E-58FD-4D08-9B21-5DADAA83013C}" type="pres">
      <dgm:prSet presAssocID="{CED01F67-01F4-4AF3-93CF-EC3B9FAD98E4}" presName="parentText" presStyleLbl="node1" presStyleIdx="2" presStyleCnt="4">
        <dgm:presLayoutVars>
          <dgm:chMax val="0"/>
          <dgm:bulletEnabled val="1"/>
        </dgm:presLayoutVars>
      </dgm:prSet>
      <dgm:spPr/>
    </dgm:pt>
    <dgm:pt modelId="{708A72E0-F683-4B4A-A12D-0BD0FF669B7B}" type="pres">
      <dgm:prSet presAssocID="{01C1C2DA-07DF-4A4A-9D61-5FE431FDAA92}" presName="spacer" presStyleCnt="0"/>
      <dgm:spPr/>
    </dgm:pt>
    <dgm:pt modelId="{F98F7712-42B1-437B-8490-5ACDA6D7F920}" type="pres">
      <dgm:prSet presAssocID="{720D1CFF-21B1-4689-8BE4-A9CE0DB0CF14}" presName="parentText" presStyleLbl="node1" presStyleIdx="3" presStyleCnt="4">
        <dgm:presLayoutVars>
          <dgm:chMax val="0"/>
          <dgm:bulletEnabled val="1"/>
        </dgm:presLayoutVars>
      </dgm:prSet>
      <dgm:spPr/>
    </dgm:pt>
  </dgm:ptLst>
  <dgm:cxnLst>
    <dgm:cxn modelId="{D009391B-FD33-49F9-8708-ABCC34B6C322}" srcId="{A134A900-BC76-454B-BB1B-8F91B9BC6AAA}" destId="{D901678E-42A6-4051-B3A0-7DEE2A198DB8}" srcOrd="1" destOrd="0" parTransId="{19B3CB3F-2BC0-4EB5-8519-84A1D204AD1B}" sibTransId="{0641E6A2-73FC-4BDE-931C-E42744195559}"/>
    <dgm:cxn modelId="{3DD18424-CF6E-46EA-9625-995775D3E405}" type="presOf" srcId="{CED01F67-01F4-4AF3-93CF-EC3B9FAD98E4}" destId="{D632CB8E-58FD-4D08-9B21-5DADAA83013C}" srcOrd="0" destOrd="0" presId="urn:microsoft.com/office/officeart/2005/8/layout/vList2"/>
    <dgm:cxn modelId="{A1773051-30B9-4E4D-9459-360A842BCC94}" type="presOf" srcId="{FBD5AB39-CCD9-448E-A2E0-92ABCE27636A}" destId="{C9E1517B-5975-459C-998F-59E20C5D2FD1}" srcOrd="0" destOrd="0" presId="urn:microsoft.com/office/officeart/2005/8/layout/vList2"/>
    <dgm:cxn modelId="{2BCF5B55-B6B8-4E69-A51B-C688C0E031A0}" type="presOf" srcId="{D901678E-42A6-4051-B3A0-7DEE2A198DB8}" destId="{26F76071-70FB-4FBF-8E6C-48D553434297}" srcOrd="0" destOrd="0" presId="urn:microsoft.com/office/officeart/2005/8/layout/vList2"/>
    <dgm:cxn modelId="{DD72CB76-1AE0-42F1-AA36-D04FA9842465}" srcId="{A134A900-BC76-454B-BB1B-8F91B9BC6AAA}" destId="{CED01F67-01F4-4AF3-93CF-EC3B9FAD98E4}" srcOrd="2" destOrd="0" parTransId="{C0D81723-65B6-47BD-9E9A-376D505EC7E7}" sibTransId="{01C1C2DA-07DF-4A4A-9D61-5FE431FDAA92}"/>
    <dgm:cxn modelId="{2D9F8197-53EE-40AF-95EF-64D45720F50F}" srcId="{A134A900-BC76-454B-BB1B-8F91B9BC6AAA}" destId="{720D1CFF-21B1-4689-8BE4-A9CE0DB0CF14}" srcOrd="3" destOrd="0" parTransId="{447E453B-7FE0-4913-A679-E03EF20FA47A}" sibTransId="{43B4737A-BB37-4455-9E17-8333FA6FC380}"/>
    <dgm:cxn modelId="{F34DA3A6-6C56-40D9-A60C-F59172DF74DA}" srcId="{A134A900-BC76-454B-BB1B-8F91B9BC6AAA}" destId="{FBD5AB39-CCD9-448E-A2E0-92ABCE27636A}" srcOrd="0" destOrd="0" parTransId="{3D9F9D96-243B-4A36-962B-F1555AF605CC}" sibTransId="{26226A59-53C3-4DFE-937F-BAE4AA086D4F}"/>
    <dgm:cxn modelId="{E936EFCA-2525-4BA5-8E67-0265282669CE}" type="presOf" srcId="{720D1CFF-21B1-4689-8BE4-A9CE0DB0CF14}" destId="{F98F7712-42B1-437B-8490-5ACDA6D7F920}" srcOrd="0" destOrd="0" presId="urn:microsoft.com/office/officeart/2005/8/layout/vList2"/>
    <dgm:cxn modelId="{D62414D1-2764-49A3-B2D7-5CEC9DC927C0}" type="presOf" srcId="{A134A900-BC76-454B-BB1B-8F91B9BC6AAA}" destId="{D9360E68-0326-4FFC-A62B-11FC6D724586}" srcOrd="0" destOrd="0" presId="urn:microsoft.com/office/officeart/2005/8/layout/vList2"/>
    <dgm:cxn modelId="{ACA75F61-3211-4A39-9B74-DFE6FDACDCA1}" type="presParOf" srcId="{D9360E68-0326-4FFC-A62B-11FC6D724586}" destId="{C9E1517B-5975-459C-998F-59E20C5D2FD1}" srcOrd="0" destOrd="0" presId="urn:microsoft.com/office/officeart/2005/8/layout/vList2"/>
    <dgm:cxn modelId="{03E5B417-295B-4EDE-83D5-1F08D8A120B8}" type="presParOf" srcId="{D9360E68-0326-4FFC-A62B-11FC6D724586}" destId="{0A208908-C77D-42F1-8A0A-8FFC1D18716C}" srcOrd="1" destOrd="0" presId="urn:microsoft.com/office/officeart/2005/8/layout/vList2"/>
    <dgm:cxn modelId="{261C3AEB-63DA-4983-AFED-E9593B67598B}" type="presParOf" srcId="{D9360E68-0326-4FFC-A62B-11FC6D724586}" destId="{26F76071-70FB-4FBF-8E6C-48D553434297}" srcOrd="2" destOrd="0" presId="urn:microsoft.com/office/officeart/2005/8/layout/vList2"/>
    <dgm:cxn modelId="{D68FBE58-92C9-4E04-BC46-CB0EE05CDED5}" type="presParOf" srcId="{D9360E68-0326-4FFC-A62B-11FC6D724586}" destId="{6F6D7B73-CD51-44C1-8E3D-D734DBE759AB}" srcOrd="3" destOrd="0" presId="urn:microsoft.com/office/officeart/2005/8/layout/vList2"/>
    <dgm:cxn modelId="{C74E6908-0210-4C6F-8FAF-3246216EB2A2}" type="presParOf" srcId="{D9360E68-0326-4FFC-A62B-11FC6D724586}" destId="{D632CB8E-58FD-4D08-9B21-5DADAA83013C}" srcOrd="4" destOrd="0" presId="urn:microsoft.com/office/officeart/2005/8/layout/vList2"/>
    <dgm:cxn modelId="{BF2CC12F-FDA3-4421-B309-12CE7AF459EF}" type="presParOf" srcId="{D9360E68-0326-4FFC-A62B-11FC6D724586}" destId="{708A72E0-F683-4B4A-A12D-0BD0FF669B7B}" srcOrd="5" destOrd="0" presId="urn:microsoft.com/office/officeart/2005/8/layout/vList2"/>
    <dgm:cxn modelId="{1D97FD62-33F9-4529-933F-6EEDBE8A6FEB}" type="presParOf" srcId="{D9360E68-0326-4FFC-A62B-11FC6D724586}" destId="{F98F7712-42B1-437B-8490-5ACDA6D7F920}"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1B53AD5-AA32-4DFB-A289-1A3A8F12055C}"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E91150BE-331D-45CC-BBC9-A647761BB76D}">
      <dgm:prSet phldrT="[Text]" custT="1"/>
      <dgm:spPr/>
      <dgm:t>
        <a:bodyPr/>
        <a:lstStyle/>
        <a:p>
          <a:pPr>
            <a:buFont typeface="Wingdings" panose="05000000000000000000" pitchFamily="2" charset="2"/>
            <a:buChar char=""/>
          </a:pPr>
          <a:r>
            <a:rPr lang="en-AU" sz="2200"/>
            <a:t>Fire or explosion</a:t>
          </a:r>
          <a:endParaRPr lang="en-PH" sz="2200"/>
        </a:p>
      </dgm:t>
    </dgm:pt>
    <dgm:pt modelId="{559F7556-51FB-4767-BF20-95BC04A7952D}" type="parTrans" cxnId="{31745B71-1D9B-4A49-922F-47EC68612895}">
      <dgm:prSet/>
      <dgm:spPr/>
      <dgm:t>
        <a:bodyPr/>
        <a:lstStyle/>
        <a:p>
          <a:endParaRPr lang="en-PH" sz="2200"/>
        </a:p>
      </dgm:t>
    </dgm:pt>
    <dgm:pt modelId="{1E88CA68-8F00-4BDF-AF03-5C582A1561AE}" type="sibTrans" cxnId="{31745B71-1D9B-4A49-922F-47EC68612895}">
      <dgm:prSet/>
      <dgm:spPr/>
      <dgm:t>
        <a:bodyPr/>
        <a:lstStyle/>
        <a:p>
          <a:endParaRPr lang="en-PH" sz="2200"/>
        </a:p>
      </dgm:t>
    </dgm:pt>
    <dgm:pt modelId="{3735E6DD-8A71-444D-8DDC-D3E6211A8466}">
      <dgm:prSet custT="1"/>
      <dgm:spPr/>
      <dgm:t>
        <a:bodyPr/>
        <a:lstStyle/>
        <a:p>
          <a:pPr>
            <a:buFont typeface="Wingdings" panose="05000000000000000000" pitchFamily="2" charset="2"/>
            <a:buChar char=""/>
          </a:pPr>
          <a:r>
            <a:rPr lang="en-AU" sz="2200"/>
            <a:t>Equipment malfunction</a:t>
          </a:r>
          <a:endParaRPr lang="en-PH" sz="2200"/>
        </a:p>
      </dgm:t>
    </dgm:pt>
    <dgm:pt modelId="{F55B16BC-08CA-44BD-A9CC-F8618C8EFBCF}" type="parTrans" cxnId="{DF1D391F-FA5A-4EF2-BAB3-D98980CA5EAF}">
      <dgm:prSet/>
      <dgm:spPr/>
      <dgm:t>
        <a:bodyPr/>
        <a:lstStyle/>
        <a:p>
          <a:endParaRPr lang="en-PH" sz="2200"/>
        </a:p>
      </dgm:t>
    </dgm:pt>
    <dgm:pt modelId="{61BDD6D4-0BE4-4B49-9484-7E7E046BB205}" type="sibTrans" cxnId="{DF1D391F-FA5A-4EF2-BAB3-D98980CA5EAF}">
      <dgm:prSet/>
      <dgm:spPr/>
      <dgm:t>
        <a:bodyPr/>
        <a:lstStyle/>
        <a:p>
          <a:endParaRPr lang="en-PH" sz="2200"/>
        </a:p>
      </dgm:t>
    </dgm:pt>
    <dgm:pt modelId="{FD012067-A871-44FB-80C1-FC3B2DE40373}">
      <dgm:prSet custT="1"/>
      <dgm:spPr/>
      <dgm:t>
        <a:bodyPr/>
        <a:lstStyle/>
        <a:p>
          <a:pPr>
            <a:buFont typeface="Wingdings" panose="05000000000000000000" pitchFamily="2" charset="2"/>
            <a:buChar char=""/>
          </a:pPr>
          <a:r>
            <a:rPr lang="en-AU" sz="2200"/>
            <a:t>Electrical shocks</a:t>
          </a:r>
          <a:endParaRPr lang="en-PH" sz="2200"/>
        </a:p>
      </dgm:t>
    </dgm:pt>
    <dgm:pt modelId="{7559A601-CA97-46AB-A454-47266162F730}" type="parTrans" cxnId="{BEBA2EAB-FFCD-40A1-8B27-700D6D051C0A}">
      <dgm:prSet/>
      <dgm:spPr/>
      <dgm:t>
        <a:bodyPr/>
        <a:lstStyle/>
        <a:p>
          <a:endParaRPr lang="en-PH" sz="2200"/>
        </a:p>
      </dgm:t>
    </dgm:pt>
    <dgm:pt modelId="{3C9AD325-BD36-4849-B592-5E9B293661BF}" type="sibTrans" cxnId="{BEBA2EAB-FFCD-40A1-8B27-700D6D051C0A}">
      <dgm:prSet/>
      <dgm:spPr/>
      <dgm:t>
        <a:bodyPr/>
        <a:lstStyle/>
        <a:p>
          <a:endParaRPr lang="en-PH" sz="2200"/>
        </a:p>
      </dgm:t>
    </dgm:pt>
    <dgm:pt modelId="{F94E3FF9-E2C2-437D-BC20-AF513C1F9B75}">
      <dgm:prSet custT="1"/>
      <dgm:spPr/>
      <dgm:t>
        <a:bodyPr/>
        <a:lstStyle/>
        <a:p>
          <a:pPr>
            <a:buFont typeface="Wingdings" panose="05000000000000000000" pitchFamily="2" charset="2"/>
            <a:buChar char=""/>
          </a:pPr>
          <a:r>
            <a:rPr lang="en-AU" sz="2200"/>
            <a:t>Building/structure collapse</a:t>
          </a:r>
          <a:endParaRPr lang="en-PH" sz="2200"/>
        </a:p>
      </dgm:t>
    </dgm:pt>
    <dgm:pt modelId="{D8184F94-C57A-494C-823C-186A9AE3B206}" type="parTrans" cxnId="{67D1C0B1-98F2-4F3C-8DE0-F592C1FCEB13}">
      <dgm:prSet/>
      <dgm:spPr/>
      <dgm:t>
        <a:bodyPr/>
        <a:lstStyle/>
        <a:p>
          <a:endParaRPr lang="en-PH" sz="2200"/>
        </a:p>
      </dgm:t>
    </dgm:pt>
    <dgm:pt modelId="{959EA7F3-2AF3-4DEB-A5E3-9A9F31E0E475}" type="sibTrans" cxnId="{67D1C0B1-98F2-4F3C-8DE0-F592C1FCEB13}">
      <dgm:prSet/>
      <dgm:spPr/>
      <dgm:t>
        <a:bodyPr/>
        <a:lstStyle/>
        <a:p>
          <a:endParaRPr lang="en-PH" sz="2200"/>
        </a:p>
      </dgm:t>
    </dgm:pt>
    <dgm:pt modelId="{DD6504E2-920B-4389-9040-F9798C347326}">
      <dgm:prSet custT="1"/>
      <dgm:spPr/>
      <dgm:t>
        <a:bodyPr/>
        <a:lstStyle/>
        <a:p>
          <a:pPr>
            <a:buFont typeface="Wingdings" panose="05000000000000000000" pitchFamily="2" charset="2"/>
            <a:buChar char=""/>
          </a:pPr>
          <a:r>
            <a:rPr lang="en-AU" sz="2200"/>
            <a:t>Severe weather conditions</a:t>
          </a:r>
          <a:endParaRPr lang="en-PH" sz="2200"/>
        </a:p>
      </dgm:t>
    </dgm:pt>
    <dgm:pt modelId="{08460ADF-A308-4901-9960-F4C605A4EFF1}" type="parTrans" cxnId="{F03B31CD-2A9A-4B34-9329-E09E7A87984F}">
      <dgm:prSet/>
      <dgm:spPr/>
      <dgm:t>
        <a:bodyPr/>
        <a:lstStyle/>
        <a:p>
          <a:endParaRPr lang="en-PH" sz="2200"/>
        </a:p>
      </dgm:t>
    </dgm:pt>
    <dgm:pt modelId="{D8060B2A-ED62-402E-B13F-F6564668E580}" type="sibTrans" cxnId="{F03B31CD-2A9A-4B34-9329-E09E7A87984F}">
      <dgm:prSet/>
      <dgm:spPr/>
      <dgm:t>
        <a:bodyPr/>
        <a:lstStyle/>
        <a:p>
          <a:endParaRPr lang="en-PH" sz="2200"/>
        </a:p>
      </dgm:t>
    </dgm:pt>
    <dgm:pt modelId="{01AEBD0C-8A05-4A64-A54E-3CCBA7A498D5}">
      <dgm:prSet custT="1"/>
      <dgm:spPr/>
      <dgm:t>
        <a:bodyPr/>
        <a:lstStyle/>
        <a:p>
          <a:pPr>
            <a:buFont typeface="Wingdings" panose="05000000000000000000" pitchFamily="2" charset="2"/>
            <a:buChar char=""/>
          </a:pPr>
          <a:r>
            <a:rPr lang="en-AU" sz="2200"/>
            <a:t>Substance leakage/spillage</a:t>
          </a:r>
          <a:endParaRPr lang="en-PH" sz="2200"/>
        </a:p>
      </dgm:t>
    </dgm:pt>
    <dgm:pt modelId="{5A3925D7-05F9-4A60-8F88-BB5A057D20B5}" type="parTrans" cxnId="{37D7D1F7-6284-4A53-945F-751C5E53DB7D}">
      <dgm:prSet/>
      <dgm:spPr/>
      <dgm:t>
        <a:bodyPr/>
        <a:lstStyle/>
        <a:p>
          <a:endParaRPr lang="en-PH" sz="2200"/>
        </a:p>
      </dgm:t>
    </dgm:pt>
    <dgm:pt modelId="{9258B443-96B7-47D7-A5F1-3267A8A274FF}" type="sibTrans" cxnId="{37D7D1F7-6284-4A53-945F-751C5E53DB7D}">
      <dgm:prSet/>
      <dgm:spPr/>
      <dgm:t>
        <a:bodyPr/>
        <a:lstStyle/>
        <a:p>
          <a:endParaRPr lang="en-PH" sz="2200"/>
        </a:p>
      </dgm:t>
    </dgm:pt>
    <dgm:pt modelId="{AA009AE9-D6CD-4763-B10D-EBF6063A56AF}">
      <dgm:prSet custT="1"/>
      <dgm:spPr/>
      <dgm:t>
        <a:bodyPr/>
        <a:lstStyle/>
        <a:p>
          <a:pPr>
            <a:buFont typeface="Wingdings" panose="05000000000000000000" pitchFamily="2" charset="2"/>
            <a:buChar char=""/>
          </a:pPr>
          <a:r>
            <a:rPr lang="en-AU" sz="2200"/>
            <a:t>Spread of infectious diseases</a:t>
          </a:r>
          <a:endParaRPr lang="en-PH" sz="2200"/>
        </a:p>
      </dgm:t>
    </dgm:pt>
    <dgm:pt modelId="{C5040086-0516-43E3-92A3-A25F091769E3}" type="parTrans" cxnId="{5D60A080-4C1A-45E2-A725-E09B18075055}">
      <dgm:prSet/>
      <dgm:spPr/>
      <dgm:t>
        <a:bodyPr/>
        <a:lstStyle/>
        <a:p>
          <a:endParaRPr lang="en-PH" sz="2200"/>
        </a:p>
      </dgm:t>
    </dgm:pt>
    <dgm:pt modelId="{AF7A4E83-81B5-4601-8678-EB0789BCC095}" type="sibTrans" cxnId="{5D60A080-4C1A-45E2-A725-E09B18075055}">
      <dgm:prSet/>
      <dgm:spPr/>
      <dgm:t>
        <a:bodyPr/>
        <a:lstStyle/>
        <a:p>
          <a:endParaRPr lang="en-PH" sz="2200"/>
        </a:p>
      </dgm:t>
    </dgm:pt>
    <dgm:pt modelId="{8B3E60C8-E058-4828-81F2-B0E96DE9D20F}" type="pres">
      <dgm:prSet presAssocID="{F1B53AD5-AA32-4DFB-A289-1A3A8F12055C}" presName="diagram" presStyleCnt="0">
        <dgm:presLayoutVars>
          <dgm:dir/>
          <dgm:resizeHandles val="exact"/>
        </dgm:presLayoutVars>
      </dgm:prSet>
      <dgm:spPr/>
    </dgm:pt>
    <dgm:pt modelId="{73317EBE-0BC5-40DD-A51C-FE68C0E5347C}" type="pres">
      <dgm:prSet presAssocID="{E91150BE-331D-45CC-BBC9-A647761BB76D}" presName="node" presStyleLbl="node1" presStyleIdx="0" presStyleCnt="7">
        <dgm:presLayoutVars>
          <dgm:bulletEnabled val="1"/>
        </dgm:presLayoutVars>
      </dgm:prSet>
      <dgm:spPr/>
    </dgm:pt>
    <dgm:pt modelId="{93A92AF1-52FD-4140-9E6D-14C272BF3DD6}" type="pres">
      <dgm:prSet presAssocID="{1E88CA68-8F00-4BDF-AF03-5C582A1561AE}" presName="sibTrans" presStyleCnt="0"/>
      <dgm:spPr/>
    </dgm:pt>
    <dgm:pt modelId="{64319634-C0DA-454E-B59D-0A5B17795281}" type="pres">
      <dgm:prSet presAssocID="{3735E6DD-8A71-444D-8DDC-D3E6211A8466}" presName="node" presStyleLbl="node1" presStyleIdx="1" presStyleCnt="7">
        <dgm:presLayoutVars>
          <dgm:bulletEnabled val="1"/>
        </dgm:presLayoutVars>
      </dgm:prSet>
      <dgm:spPr/>
    </dgm:pt>
    <dgm:pt modelId="{470CB78C-4590-4AB5-948D-A58C7880FBC5}" type="pres">
      <dgm:prSet presAssocID="{61BDD6D4-0BE4-4B49-9484-7E7E046BB205}" presName="sibTrans" presStyleCnt="0"/>
      <dgm:spPr/>
    </dgm:pt>
    <dgm:pt modelId="{C92D26CC-D3C9-4E50-A0C8-ECE4D690640F}" type="pres">
      <dgm:prSet presAssocID="{FD012067-A871-44FB-80C1-FC3B2DE40373}" presName="node" presStyleLbl="node1" presStyleIdx="2" presStyleCnt="7">
        <dgm:presLayoutVars>
          <dgm:bulletEnabled val="1"/>
        </dgm:presLayoutVars>
      </dgm:prSet>
      <dgm:spPr/>
    </dgm:pt>
    <dgm:pt modelId="{93E920E5-6689-43D6-A9A9-CB4BDF80B301}" type="pres">
      <dgm:prSet presAssocID="{3C9AD325-BD36-4849-B592-5E9B293661BF}" presName="sibTrans" presStyleCnt="0"/>
      <dgm:spPr/>
    </dgm:pt>
    <dgm:pt modelId="{57A99887-8CAA-4CED-BDE3-C36410B4D584}" type="pres">
      <dgm:prSet presAssocID="{F94E3FF9-E2C2-437D-BC20-AF513C1F9B75}" presName="node" presStyleLbl="node1" presStyleIdx="3" presStyleCnt="7">
        <dgm:presLayoutVars>
          <dgm:bulletEnabled val="1"/>
        </dgm:presLayoutVars>
      </dgm:prSet>
      <dgm:spPr/>
    </dgm:pt>
    <dgm:pt modelId="{8EA7DE3B-9A99-4C47-BC46-92C77973016D}" type="pres">
      <dgm:prSet presAssocID="{959EA7F3-2AF3-4DEB-A5E3-9A9F31E0E475}" presName="sibTrans" presStyleCnt="0"/>
      <dgm:spPr/>
    </dgm:pt>
    <dgm:pt modelId="{31F69FA6-A23C-43D7-AE2A-7C68B66B1651}" type="pres">
      <dgm:prSet presAssocID="{DD6504E2-920B-4389-9040-F9798C347326}" presName="node" presStyleLbl="node1" presStyleIdx="4" presStyleCnt="7">
        <dgm:presLayoutVars>
          <dgm:bulletEnabled val="1"/>
        </dgm:presLayoutVars>
      </dgm:prSet>
      <dgm:spPr/>
    </dgm:pt>
    <dgm:pt modelId="{7B2A37C0-4609-4CF2-9E0C-C81D01D1091E}" type="pres">
      <dgm:prSet presAssocID="{D8060B2A-ED62-402E-B13F-F6564668E580}" presName="sibTrans" presStyleCnt="0"/>
      <dgm:spPr/>
    </dgm:pt>
    <dgm:pt modelId="{2CB7ABCF-E744-46E4-BAEB-9323CE3FAD2F}" type="pres">
      <dgm:prSet presAssocID="{01AEBD0C-8A05-4A64-A54E-3CCBA7A498D5}" presName="node" presStyleLbl="node1" presStyleIdx="5" presStyleCnt="7">
        <dgm:presLayoutVars>
          <dgm:bulletEnabled val="1"/>
        </dgm:presLayoutVars>
      </dgm:prSet>
      <dgm:spPr/>
    </dgm:pt>
    <dgm:pt modelId="{00A5462F-107B-4312-ACBD-609F3D72A13F}" type="pres">
      <dgm:prSet presAssocID="{9258B443-96B7-47D7-A5F1-3267A8A274FF}" presName="sibTrans" presStyleCnt="0"/>
      <dgm:spPr/>
    </dgm:pt>
    <dgm:pt modelId="{8C026B89-2DD3-4BF5-A31E-AAE8FB1B36BF}" type="pres">
      <dgm:prSet presAssocID="{AA009AE9-D6CD-4763-B10D-EBF6063A56AF}" presName="node" presStyleLbl="node1" presStyleIdx="6" presStyleCnt="7">
        <dgm:presLayoutVars>
          <dgm:bulletEnabled val="1"/>
        </dgm:presLayoutVars>
      </dgm:prSet>
      <dgm:spPr/>
    </dgm:pt>
  </dgm:ptLst>
  <dgm:cxnLst>
    <dgm:cxn modelId="{D4200004-6751-40A8-9E45-9A24080112D4}" type="presOf" srcId="{DD6504E2-920B-4389-9040-F9798C347326}" destId="{31F69FA6-A23C-43D7-AE2A-7C68B66B1651}" srcOrd="0" destOrd="0" presId="urn:microsoft.com/office/officeart/2005/8/layout/default"/>
    <dgm:cxn modelId="{DF1D391F-FA5A-4EF2-BAB3-D98980CA5EAF}" srcId="{F1B53AD5-AA32-4DFB-A289-1A3A8F12055C}" destId="{3735E6DD-8A71-444D-8DDC-D3E6211A8466}" srcOrd="1" destOrd="0" parTransId="{F55B16BC-08CA-44BD-A9CC-F8618C8EFBCF}" sibTransId="{61BDD6D4-0BE4-4B49-9484-7E7E046BB205}"/>
    <dgm:cxn modelId="{7F11F922-A92F-4C22-A455-BB4FC5192DDD}" type="presOf" srcId="{3735E6DD-8A71-444D-8DDC-D3E6211A8466}" destId="{64319634-C0DA-454E-B59D-0A5B17795281}" srcOrd="0" destOrd="0" presId="urn:microsoft.com/office/officeart/2005/8/layout/default"/>
    <dgm:cxn modelId="{1E589867-9420-45BF-9800-39264BE5B098}" type="presOf" srcId="{FD012067-A871-44FB-80C1-FC3B2DE40373}" destId="{C92D26CC-D3C9-4E50-A0C8-ECE4D690640F}" srcOrd="0" destOrd="0" presId="urn:microsoft.com/office/officeart/2005/8/layout/default"/>
    <dgm:cxn modelId="{31745B71-1D9B-4A49-922F-47EC68612895}" srcId="{F1B53AD5-AA32-4DFB-A289-1A3A8F12055C}" destId="{E91150BE-331D-45CC-BBC9-A647761BB76D}" srcOrd="0" destOrd="0" parTransId="{559F7556-51FB-4767-BF20-95BC04A7952D}" sibTransId="{1E88CA68-8F00-4BDF-AF03-5C582A1561AE}"/>
    <dgm:cxn modelId="{B59DBB7B-B738-43D5-901A-797742962EDB}" type="presOf" srcId="{AA009AE9-D6CD-4763-B10D-EBF6063A56AF}" destId="{8C026B89-2DD3-4BF5-A31E-AAE8FB1B36BF}" srcOrd="0" destOrd="0" presId="urn:microsoft.com/office/officeart/2005/8/layout/default"/>
    <dgm:cxn modelId="{5D60A080-4C1A-45E2-A725-E09B18075055}" srcId="{F1B53AD5-AA32-4DFB-A289-1A3A8F12055C}" destId="{AA009AE9-D6CD-4763-B10D-EBF6063A56AF}" srcOrd="6" destOrd="0" parTransId="{C5040086-0516-43E3-92A3-A25F091769E3}" sibTransId="{AF7A4E83-81B5-4601-8678-EB0789BCC095}"/>
    <dgm:cxn modelId="{BEBA2EAB-FFCD-40A1-8B27-700D6D051C0A}" srcId="{F1B53AD5-AA32-4DFB-A289-1A3A8F12055C}" destId="{FD012067-A871-44FB-80C1-FC3B2DE40373}" srcOrd="2" destOrd="0" parTransId="{7559A601-CA97-46AB-A454-47266162F730}" sibTransId="{3C9AD325-BD36-4849-B592-5E9B293661BF}"/>
    <dgm:cxn modelId="{31310DAD-11ED-483B-814C-51F759EBF81B}" type="presOf" srcId="{F1B53AD5-AA32-4DFB-A289-1A3A8F12055C}" destId="{8B3E60C8-E058-4828-81F2-B0E96DE9D20F}" srcOrd="0" destOrd="0" presId="urn:microsoft.com/office/officeart/2005/8/layout/default"/>
    <dgm:cxn modelId="{67D1C0B1-98F2-4F3C-8DE0-F592C1FCEB13}" srcId="{F1B53AD5-AA32-4DFB-A289-1A3A8F12055C}" destId="{F94E3FF9-E2C2-437D-BC20-AF513C1F9B75}" srcOrd="3" destOrd="0" parTransId="{D8184F94-C57A-494C-823C-186A9AE3B206}" sibTransId="{959EA7F3-2AF3-4DEB-A5E3-9A9F31E0E475}"/>
    <dgm:cxn modelId="{0D23F4B4-A06C-4351-92EC-472D1E576593}" type="presOf" srcId="{01AEBD0C-8A05-4A64-A54E-3CCBA7A498D5}" destId="{2CB7ABCF-E744-46E4-BAEB-9323CE3FAD2F}" srcOrd="0" destOrd="0" presId="urn:microsoft.com/office/officeart/2005/8/layout/default"/>
    <dgm:cxn modelId="{F03B31CD-2A9A-4B34-9329-E09E7A87984F}" srcId="{F1B53AD5-AA32-4DFB-A289-1A3A8F12055C}" destId="{DD6504E2-920B-4389-9040-F9798C347326}" srcOrd="4" destOrd="0" parTransId="{08460ADF-A308-4901-9960-F4C605A4EFF1}" sibTransId="{D8060B2A-ED62-402E-B13F-F6564668E580}"/>
    <dgm:cxn modelId="{79B3BBDD-460C-40BD-A58F-068300196C5A}" type="presOf" srcId="{E91150BE-331D-45CC-BBC9-A647761BB76D}" destId="{73317EBE-0BC5-40DD-A51C-FE68C0E5347C}" srcOrd="0" destOrd="0" presId="urn:microsoft.com/office/officeart/2005/8/layout/default"/>
    <dgm:cxn modelId="{811B0ADF-6CBA-4F98-B987-97A4B23A2FD6}" type="presOf" srcId="{F94E3FF9-E2C2-437D-BC20-AF513C1F9B75}" destId="{57A99887-8CAA-4CED-BDE3-C36410B4D584}" srcOrd="0" destOrd="0" presId="urn:microsoft.com/office/officeart/2005/8/layout/default"/>
    <dgm:cxn modelId="{37D7D1F7-6284-4A53-945F-751C5E53DB7D}" srcId="{F1B53AD5-AA32-4DFB-A289-1A3A8F12055C}" destId="{01AEBD0C-8A05-4A64-A54E-3CCBA7A498D5}" srcOrd="5" destOrd="0" parTransId="{5A3925D7-05F9-4A60-8F88-BB5A057D20B5}" sibTransId="{9258B443-96B7-47D7-A5F1-3267A8A274FF}"/>
    <dgm:cxn modelId="{AE302C05-405B-436A-968F-E4C97992B918}" type="presParOf" srcId="{8B3E60C8-E058-4828-81F2-B0E96DE9D20F}" destId="{73317EBE-0BC5-40DD-A51C-FE68C0E5347C}" srcOrd="0" destOrd="0" presId="urn:microsoft.com/office/officeart/2005/8/layout/default"/>
    <dgm:cxn modelId="{4F5FB9C9-FDB8-4DE7-B151-F6709173653F}" type="presParOf" srcId="{8B3E60C8-E058-4828-81F2-B0E96DE9D20F}" destId="{93A92AF1-52FD-4140-9E6D-14C272BF3DD6}" srcOrd="1" destOrd="0" presId="urn:microsoft.com/office/officeart/2005/8/layout/default"/>
    <dgm:cxn modelId="{9F05BCFA-E865-4427-8EE5-42347B9BFF69}" type="presParOf" srcId="{8B3E60C8-E058-4828-81F2-B0E96DE9D20F}" destId="{64319634-C0DA-454E-B59D-0A5B17795281}" srcOrd="2" destOrd="0" presId="urn:microsoft.com/office/officeart/2005/8/layout/default"/>
    <dgm:cxn modelId="{6DA842A8-8BAE-4452-9117-98139B3F3507}" type="presParOf" srcId="{8B3E60C8-E058-4828-81F2-B0E96DE9D20F}" destId="{470CB78C-4590-4AB5-948D-A58C7880FBC5}" srcOrd="3" destOrd="0" presId="urn:microsoft.com/office/officeart/2005/8/layout/default"/>
    <dgm:cxn modelId="{A9C2298F-C82E-47DA-A47C-EB3EE751032A}" type="presParOf" srcId="{8B3E60C8-E058-4828-81F2-B0E96DE9D20F}" destId="{C92D26CC-D3C9-4E50-A0C8-ECE4D690640F}" srcOrd="4" destOrd="0" presId="urn:microsoft.com/office/officeart/2005/8/layout/default"/>
    <dgm:cxn modelId="{DEBDA146-6494-46FB-86EE-DC9AC78864EC}" type="presParOf" srcId="{8B3E60C8-E058-4828-81F2-B0E96DE9D20F}" destId="{93E920E5-6689-43D6-A9A9-CB4BDF80B301}" srcOrd="5" destOrd="0" presId="urn:microsoft.com/office/officeart/2005/8/layout/default"/>
    <dgm:cxn modelId="{1CFC4481-8E32-4628-BE37-951136DD46B2}" type="presParOf" srcId="{8B3E60C8-E058-4828-81F2-B0E96DE9D20F}" destId="{57A99887-8CAA-4CED-BDE3-C36410B4D584}" srcOrd="6" destOrd="0" presId="urn:microsoft.com/office/officeart/2005/8/layout/default"/>
    <dgm:cxn modelId="{FEA915CD-6F9C-4ABA-8443-CFB540EF589E}" type="presParOf" srcId="{8B3E60C8-E058-4828-81F2-B0E96DE9D20F}" destId="{8EA7DE3B-9A99-4C47-BC46-92C77973016D}" srcOrd="7" destOrd="0" presId="urn:microsoft.com/office/officeart/2005/8/layout/default"/>
    <dgm:cxn modelId="{55434709-42F0-4AB3-965F-04E23211E87A}" type="presParOf" srcId="{8B3E60C8-E058-4828-81F2-B0E96DE9D20F}" destId="{31F69FA6-A23C-43D7-AE2A-7C68B66B1651}" srcOrd="8" destOrd="0" presId="urn:microsoft.com/office/officeart/2005/8/layout/default"/>
    <dgm:cxn modelId="{A57AF9F9-B106-4F2B-87E2-03795AFA1E44}" type="presParOf" srcId="{8B3E60C8-E058-4828-81F2-B0E96DE9D20F}" destId="{7B2A37C0-4609-4CF2-9E0C-C81D01D1091E}" srcOrd="9" destOrd="0" presId="urn:microsoft.com/office/officeart/2005/8/layout/default"/>
    <dgm:cxn modelId="{65822A47-36FA-4F50-A826-4A18F392F649}" type="presParOf" srcId="{8B3E60C8-E058-4828-81F2-B0E96DE9D20F}" destId="{2CB7ABCF-E744-46E4-BAEB-9323CE3FAD2F}" srcOrd="10" destOrd="0" presId="urn:microsoft.com/office/officeart/2005/8/layout/default"/>
    <dgm:cxn modelId="{793865DF-E9F6-42AF-AF7F-53242CB379F7}" type="presParOf" srcId="{8B3E60C8-E058-4828-81F2-B0E96DE9D20F}" destId="{00A5462F-107B-4312-ACBD-609F3D72A13F}" srcOrd="11" destOrd="0" presId="urn:microsoft.com/office/officeart/2005/8/layout/default"/>
    <dgm:cxn modelId="{EB5C58F5-1E30-4819-98B2-B6E5F5EEB26F}" type="presParOf" srcId="{8B3E60C8-E058-4828-81F2-B0E96DE9D20F}" destId="{8C026B89-2DD3-4BF5-A31E-AAE8FB1B36BF}"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5AF208A-C1A6-4D5E-B6DE-F5EFAFEA7A60}" type="doc">
      <dgm:prSet loTypeId="urn:microsoft.com/office/officeart/2005/8/layout/vList6" loCatId="process" qsTypeId="urn:microsoft.com/office/officeart/2005/8/quickstyle/simple1" qsCatId="simple" csTypeId="urn:microsoft.com/office/officeart/2005/8/colors/colorful5" csCatId="colorful" phldr="1"/>
      <dgm:spPr/>
    </dgm:pt>
    <dgm:pt modelId="{90CFC920-7B1F-48C0-8C2D-8A113F98100F}">
      <dgm:prSet phldrT="[Text]" custT="1"/>
      <dgm:spPr/>
      <dgm:t>
        <a:bodyPr/>
        <a:lstStyle/>
        <a:p>
          <a:r>
            <a:rPr lang="en-PH" sz="2200" dirty="0">
              <a:solidFill>
                <a:schemeClr val="bg1"/>
              </a:solidFill>
            </a:rPr>
            <a:t>Examine</a:t>
          </a:r>
        </a:p>
      </dgm:t>
    </dgm:pt>
    <dgm:pt modelId="{168EACDC-5ED5-4E56-9DAF-996EBDF3C03E}" type="parTrans" cxnId="{9AF8E651-C2AD-4A83-946B-45824DC53D94}">
      <dgm:prSet/>
      <dgm:spPr/>
      <dgm:t>
        <a:bodyPr/>
        <a:lstStyle/>
        <a:p>
          <a:endParaRPr lang="en-PH" sz="2200"/>
        </a:p>
      </dgm:t>
    </dgm:pt>
    <dgm:pt modelId="{74919F4A-8820-4941-A677-DB3A85730665}" type="sibTrans" cxnId="{9AF8E651-C2AD-4A83-946B-45824DC53D94}">
      <dgm:prSet/>
      <dgm:spPr/>
      <dgm:t>
        <a:bodyPr/>
        <a:lstStyle/>
        <a:p>
          <a:endParaRPr lang="en-PH" sz="2200"/>
        </a:p>
      </dgm:t>
    </dgm:pt>
    <dgm:pt modelId="{623FEFD1-5CAB-4D73-9BB3-53131E8A20EE}">
      <dgm:prSet phldrT="[Text]" custT="1"/>
      <dgm:spPr/>
      <dgm:t>
        <a:bodyPr/>
        <a:lstStyle/>
        <a:p>
          <a:r>
            <a:rPr lang="en-PH" sz="2200" dirty="0">
              <a:solidFill>
                <a:schemeClr val="bg1"/>
              </a:solidFill>
            </a:rPr>
            <a:t>Assess</a:t>
          </a:r>
        </a:p>
      </dgm:t>
    </dgm:pt>
    <dgm:pt modelId="{5D94B7F6-AE07-4D73-9149-27A9ABF1FE8B}" type="parTrans" cxnId="{69104B3A-C6C4-4A2C-A5DA-F00DF9853D89}">
      <dgm:prSet/>
      <dgm:spPr/>
      <dgm:t>
        <a:bodyPr/>
        <a:lstStyle/>
        <a:p>
          <a:endParaRPr lang="en-PH" sz="2200"/>
        </a:p>
      </dgm:t>
    </dgm:pt>
    <dgm:pt modelId="{D1995C55-5DAE-4AB4-8070-89C1608EF4EB}" type="sibTrans" cxnId="{69104B3A-C6C4-4A2C-A5DA-F00DF9853D89}">
      <dgm:prSet/>
      <dgm:spPr/>
      <dgm:t>
        <a:bodyPr/>
        <a:lstStyle/>
        <a:p>
          <a:endParaRPr lang="en-PH" sz="2200"/>
        </a:p>
      </dgm:t>
    </dgm:pt>
    <dgm:pt modelId="{0A47E9F8-5428-4B08-9A57-9E4755ADCCB9}">
      <dgm:prSet phldrT="[Text]" custT="1"/>
      <dgm:spPr/>
      <dgm:t>
        <a:bodyPr/>
        <a:lstStyle/>
        <a:p>
          <a:r>
            <a:rPr lang="en-PH" sz="2200" dirty="0">
              <a:solidFill>
                <a:schemeClr val="bg1"/>
              </a:solidFill>
            </a:rPr>
            <a:t>Respond</a:t>
          </a:r>
        </a:p>
      </dgm:t>
    </dgm:pt>
    <dgm:pt modelId="{56C44BF6-B4A2-4D09-B8CE-F717E6049B20}" type="parTrans" cxnId="{E3684454-D208-494D-A693-1FBBF392A052}">
      <dgm:prSet/>
      <dgm:spPr/>
      <dgm:t>
        <a:bodyPr/>
        <a:lstStyle/>
        <a:p>
          <a:endParaRPr lang="en-PH" sz="2200"/>
        </a:p>
      </dgm:t>
    </dgm:pt>
    <dgm:pt modelId="{41F06AE3-227F-40F3-9ADE-01952E7AE2FF}" type="sibTrans" cxnId="{E3684454-D208-494D-A693-1FBBF392A052}">
      <dgm:prSet/>
      <dgm:spPr/>
      <dgm:t>
        <a:bodyPr/>
        <a:lstStyle/>
        <a:p>
          <a:endParaRPr lang="en-PH" sz="2200"/>
        </a:p>
      </dgm:t>
    </dgm:pt>
    <dgm:pt modelId="{E7CA02A8-6BEF-48EB-A710-6BDE153984CB}">
      <dgm:prSet phldrT="[Text]" custT="1"/>
      <dgm:spPr/>
      <dgm:t>
        <a:bodyPr/>
        <a:lstStyle/>
        <a:p>
          <a:pPr>
            <a:buClr>
              <a:srgbClr val="1C96D3"/>
            </a:buClr>
          </a:pPr>
          <a:r>
            <a:rPr lang="en-PH" sz="2200" dirty="0">
              <a:solidFill>
                <a:schemeClr val="tx1">
                  <a:lumMod val="75000"/>
                  <a:lumOff val="25000"/>
                </a:schemeClr>
              </a:solidFill>
            </a:rPr>
            <a:t>What happened?</a:t>
          </a:r>
        </a:p>
      </dgm:t>
    </dgm:pt>
    <dgm:pt modelId="{C7ED1C40-0EF7-4AF1-8FB2-0BF3CD6E1EBF}" type="parTrans" cxnId="{0F1E238C-9511-43A9-A85C-0291FCA5F226}">
      <dgm:prSet/>
      <dgm:spPr/>
      <dgm:t>
        <a:bodyPr/>
        <a:lstStyle/>
        <a:p>
          <a:endParaRPr lang="en-PH" sz="2200"/>
        </a:p>
      </dgm:t>
    </dgm:pt>
    <dgm:pt modelId="{5EA2DDB9-090F-47FA-B409-B61468BF56AC}" type="sibTrans" cxnId="{0F1E238C-9511-43A9-A85C-0291FCA5F226}">
      <dgm:prSet/>
      <dgm:spPr/>
      <dgm:t>
        <a:bodyPr/>
        <a:lstStyle/>
        <a:p>
          <a:endParaRPr lang="en-PH" sz="2200"/>
        </a:p>
      </dgm:t>
    </dgm:pt>
    <dgm:pt modelId="{194B8B24-6516-482F-887F-74C3C27604CD}">
      <dgm:prSet phldrT="[Text]" custT="1"/>
      <dgm:spPr/>
      <dgm:t>
        <a:bodyPr/>
        <a:lstStyle/>
        <a:p>
          <a:pPr>
            <a:buClr>
              <a:srgbClr val="1C96D3"/>
            </a:buClr>
          </a:pPr>
          <a:r>
            <a:rPr lang="en-PH" sz="2200" dirty="0">
              <a:solidFill>
                <a:schemeClr val="tx1">
                  <a:lumMod val="75000"/>
                  <a:lumOff val="25000"/>
                </a:schemeClr>
              </a:solidFill>
            </a:rPr>
            <a:t>What are the immediate needs of the people involved?</a:t>
          </a:r>
        </a:p>
      </dgm:t>
    </dgm:pt>
    <dgm:pt modelId="{EF45C344-58C8-4E4D-820A-FFEA850387F8}" type="parTrans" cxnId="{D4B37023-386A-4CB6-800A-353AB9DF83D0}">
      <dgm:prSet/>
      <dgm:spPr/>
      <dgm:t>
        <a:bodyPr/>
        <a:lstStyle/>
        <a:p>
          <a:endParaRPr lang="en-PH" sz="2200"/>
        </a:p>
      </dgm:t>
    </dgm:pt>
    <dgm:pt modelId="{CD8DB166-2353-4967-B2EF-1102CE31BD4F}" type="sibTrans" cxnId="{D4B37023-386A-4CB6-800A-353AB9DF83D0}">
      <dgm:prSet/>
      <dgm:spPr/>
      <dgm:t>
        <a:bodyPr/>
        <a:lstStyle/>
        <a:p>
          <a:endParaRPr lang="en-PH" sz="2200"/>
        </a:p>
      </dgm:t>
    </dgm:pt>
    <dgm:pt modelId="{9ADA3F45-E364-4611-85E3-007AAACCC0F1}">
      <dgm:prSet phldrT="[Text]" custT="1"/>
      <dgm:spPr/>
      <dgm:t>
        <a:bodyPr/>
        <a:lstStyle/>
        <a:p>
          <a:pPr>
            <a:buClr>
              <a:srgbClr val="1C96D3"/>
            </a:buClr>
          </a:pPr>
          <a:r>
            <a:rPr lang="en-PH" sz="2200" dirty="0">
              <a:solidFill>
                <a:schemeClr val="tx1">
                  <a:lumMod val="75000"/>
                  <a:lumOff val="25000"/>
                </a:schemeClr>
              </a:solidFill>
            </a:rPr>
            <a:t>Who is involved?</a:t>
          </a:r>
        </a:p>
      </dgm:t>
    </dgm:pt>
    <dgm:pt modelId="{A87A1CC5-8BF7-452C-8F30-27B747CE5473}" type="parTrans" cxnId="{E78EB790-0596-4A23-AE4D-4E2756554343}">
      <dgm:prSet/>
      <dgm:spPr/>
      <dgm:t>
        <a:bodyPr/>
        <a:lstStyle/>
        <a:p>
          <a:endParaRPr lang="en-PH" sz="2200"/>
        </a:p>
      </dgm:t>
    </dgm:pt>
    <dgm:pt modelId="{46A51425-6C02-4B0D-AA56-371D41E235EF}" type="sibTrans" cxnId="{E78EB790-0596-4A23-AE4D-4E2756554343}">
      <dgm:prSet/>
      <dgm:spPr/>
      <dgm:t>
        <a:bodyPr/>
        <a:lstStyle/>
        <a:p>
          <a:endParaRPr lang="en-PH" sz="2200"/>
        </a:p>
      </dgm:t>
    </dgm:pt>
    <dgm:pt modelId="{BC76C934-7770-46A3-9C36-09C5F8468806}">
      <dgm:prSet phldrT="[Text]" custT="1"/>
      <dgm:spPr/>
      <dgm:t>
        <a:bodyPr/>
        <a:lstStyle/>
        <a:p>
          <a:pPr>
            <a:buClr>
              <a:srgbClr val="1C96D3"/>
            </a:buClr>
          </a:pPr>
          <a:r>
            <a:rPr lang="en-PH" sz="2200" dirty="0">
              <a:solidFill>
                <a:schemeClr val="tx1">
                  <a:lumMod val="75000"/>
                  <a:lumOff val="25000"/>
                </a:schemeClr>
              </a:solidFill>
            </a:rPr>
            <a:t>What steps must you take to address the immediate needs?</a:t>
          </a:r>
        </a:p>
      </dgm:t>
    </dgm:pt>
    <dgm:pt modelId="{B19D7C70-A351-48C2-8F20-360397FDC298}" type="parTrans" cxnId="{88037906-1CA2-4C46-A39E-72CDAAE4DB8D}">
      <dgm:prSet/>
      <dgm:spPr/>
      <dgm:t>
        <a:bodyPr/>
        <a:lstStyle/>
        <a:p>
          <a:endParaRPr lang="en-PH" sz="2200"/>
        </a:p>
      </dgm:t>
    </dgm:pt>
    <dgm:pt modelId="{62187200-C947-4730-9C90-22A48CD645B4}" type="sibTrans" cxnId="{88037906-1CA2-4C46-A39E-72CDAAE4DB8D}">
      <dgm:prSet/>
      <dgm:spPr/>
      <dgm:t>
        <a:bodyPr/>
        <a:lstStyle/>
        <a:p>
          <a:endParaRPr lang="en-PH" sz="2200"/>
        </a:p>
      </dgm:t>
    </dgm:pt>
    <dgm:pt modelId="{96F18AC2-C1A7-4C65-B64A-BF4925A706E7}">
      <dgm:prSet phldrT="[Text]" custT="1"/>
      <dgm:spPr/>
      <dgm:t>
        <a:bodyPr/>
        <a:lstStyle/>
        <a:p>
          <a:pPr>
            <a:buClr>
              <a:srgbClr val="1C96D3"/>
            </a:buClr>
          </a:pPr>
          <a:r>
            <a:rPr lang="en-PH" sz="2200" dirty="0">
              <a:solidFill>
                <a:schemeClr val="tx1">
                  <a:lumMod val="75000"/>
                  <a:lumOff val="25000"/>
                </a:schemeClr>
              </a:solidFill>
            </a:rPr>
            <a:t>What are your possible courses of action?</a:t>
          </a:r>
        </a:p>
      </dgm:t>
    </dgm:pt>
    <dgm:pt modelId="{35AC2F12-0F94-456C-AD37-A062D1CF0158}" type="parTrans" cxnId="{F8E3715B-D828-44F1-83EB-78FA480DC70E}">
      <dgm:prSet/>
      <dgm:spPr/>
      <dgm:t>
        <a:bodyPr/>
        <a:lstStyle/>
        <a:p>
          <a:endParaRPr lang="en-PH" sz="2200"/>
        </a:p>
      </dgm:t>
    </dgm:pt>
    <dgm:pt modelId="{701DD8FA-A02A-44E9-BF53-44000AB9AA20}" type="sibTrans" cxnId="{F8E3715B-D828-44F1-83EB-78FA480DC70E}">
      <dgm:prSet/>
      <dgm:spPr/>
      <dgm:t>
        <a:bodyPr/>
        <a:lstStyle/>
        <a:p>
          <a:endParaRPr lang="en-PH" sz="2200"/>
        </a:p>
      </dgm:t>
    </dgm:pt>
    <dgm:pt modelId="{DDA1BF64-60A3-4880-BAFC-2596F76137B6}" type="pres">
      <dgm:prSet presAssocID="{65AF208A-C1A6-4D5E-B6DE-F5EFAFEA7A60}" presName="Name0" presStyleCnt="0">
        <dgm:presLayoutVars>
          <dgm:dir/>
          <dgm:animLvl val="lvl"/>
          <dgm:resizeHandles/>
        </dgm:presLayoutVars>
      </dgm:prSet>
      <dgm:spPr/>
    </dgm:pt>
    <dgm:pt modelId="{CAC69A69-0DC0-437C-BEC6-B436780512C6}" type="pres">
      <dgm:prSet presAssocID="{90CFC920-7B1F-48C0-8C2D-8A113F98100F}" presName="linNode" presStyleCnt="0"/>
      <dgm:spPr/>
    </dgm:pt>
    <dgm:pt modelId="{78AE5812-605D-476B-BA32-24DE00F49395}" type="pres">
      <dgm:prSet presAssocID="{90CFC920-7B1F-48C0-8C2D-8A113F98100F}" presName="parentShp" presStyleLbl="node1" presStyleIdx="0" presStyleCnt="3" custScaleX="60290">
        <dgm:presLayoutVars>
          <dgm:bulletEnabled val="1"/>
        </dgm:presLayoutVars>
      </dgm:prSet>
      <dgm:spPr/>
    </dgm:pt>
    <dgm:pt modelId="{4B423432-546E-46A6-8467-B4BB9533626F}" type="pres">
      <dgm:prSet presAssocID="{90CFC920-7B1F-48C0-8C2D-8A113F98100F}" presName="childShp" presStyleLbl="bgAccFollowNode1" presStyleIdx="0" presStyleCnt="3" custScaleX="150274">
        <dgm:presLayoutVars>
          <dgm:bulletEnabled val="1"/>
        </dgm:presLayoutVars>
      </dgm:prSet>
      <dgm:spPr/>
    </dgm:pt>
    <dgm:pt modelId="{6E541821-3C98-4215-8A9C-2A49CFC05B33}" type="pres">
      <dgm:prSet presAssocID="{74919F4A-8820-4941-A677-DB3A85730665}" presName="spacing" presStyleCnt="0"/>
      <dgm:spPr/>
    </dgm:pt>
    <dgm:pt modelId="{4CEE2BFF-949E-4A84-BDE0-286DDF9FA180}" type="pres">
      <dgm:prSet presAssocID="{623FEFD1-5CAB-4D73-9BB3-53131E8A20EE}" presName="linNode" presStyleCnt="0"/>
      <dgm:spPr/>
    </dgm:pt>
    <dgm:pt modelId="{D90ECC42-75EC-49CB-926C-6EFFBAA5691E}" type="pres">
      <dgm:prSet presAssocID="{623FEFD1-5CAB-4D73-9BB3-53131E8A20EE}" presName="parentShp" presStyleLbl="node1" presStyleIdx="1" presStyleCnt="3" custScaleX="60290">
        <dgm:presLayoutVars>
          <dgm:bulletEnabled val="1"/>
        </dgm:presLayoutVars>
      </dgm:prSet>
      <dgm:spPr/>
    </dgm:pt>
    <dgm:pt modelId="{F605B1E5-6E97-4D81-9B18-255EA7E6A63D}" type="pres">
      <dgm:prSet presAssocID="{623FEFD1-5CAB-4D73-9BB3-53131E8A20EE}" presName="childShp" presStyleLbl="bgAccFollowNode1" presStyleIdx="1" presStyleCnt="3" custScaleX="150274">
        <dgm:presLayoutVars>
          <dgm:bulletEnabled val="1"/>
        </dgm:presLayoutVars>
      </dgm:prSet>
      <dgm:spPr/>
    </dgm:pt>
    <dgm:pt modelId="{6A2DAA76-BB1A-43CA-B04C-5BF9D60BBFB7}" type="pres">
      <dgm:prSet presAssocID="{D1995C55-5DAE-4AB4-8070-89C1608EF4EB}" presName="spacing" presStyleCnt="0"/>
      <dgm:spPr/>
    </dgm:pt>
    <dgm:pt modelId="{B169FAE6-98ED-4738-B6F4-DC27646D84C7}" type="pres">
      <dgm:prSet presAssocID="{0A47E9F8-5428-4B08-9A57-9E4755ADCCB9}" presName="linNode" presStyleCnt="0"/>
      <dgm:spPr/>
    </dgm:pt>
    <dgm:pt modelId="{B53997CA-EC83-44BE-BEB7-56F8ADFB15D0}" type="pres">
      <dgm:prSet presAssocID="{0A47E9F8-5428-4B08-9A57-9E4755ADCCB9}" presName="parentShp" presStyleLbl="node1" presStyleIdx="2" presStyleCnt="3" custScaleX="60290">
        <dgm:presLayoutVars>
          <dgm:bulletEnabled val="1"/>
        </dgm:presLayoutVars>
      </dgm:prSet>
      <dgm:spPr/>
    </dgm:pt>
    <dgm:pt modelId="{828F83FF-8AC8-491C-8DD3-C7017BDB2991}" type="pres">
      <dgm:prSet presAssocID="{0A47E9F8-5428-4B08-9A57-9E4755ADCCB9}" presName="childShp" presStyleLbl="bgAccFollowNode1" presStyleIdx="2" presStyleCnt="3" custScaleX="150274">
        <dgm:presLayoutVars>
          <dgm:bulletEnabled val="1"/>
        </dgm:presLayoutVars>
      </dgm:prSet>
      <dgm:spPr/>
    </dgm:pt>
  </dgm:ptLst>
  <dgm:cxnLst>
    <dgm:cxn modelId="{88037906-1CA2-4C46-A39E-72CDAAE4DB8D}" srcId="{0A47E9F8-5428-4B08-9A57-9E4755ADCCB9}" destId="{BC76C934-7770-46A3-9C36-09C5F8468806}" srcOrd="0" destOrd="0" parTransId="{B19D7C70-A351-48C2-8F20-360397FDC298}" sibTransId="{62187200-C947-4730-9C90-22A48CD645B4}"/>
    <dgm:cxn modelId="{338C1E0D-B3E5-4602-99EE-401124CEF033}" type="presOf" srcId="{65AF208A-C1A6-4D5E-B6DE-F5EFAFEA7A60}" destId="{DDA1BF64-60A3-4880-BAFC-2596F76137B6}" srcOrd="0" destOrd="0" presId="urn:microsoft.com/office/officeart/2005/8/layout/vList6"/>
    <dgm:cxn modelId="{D4B37023-386A-4CB6-800A-353AB9DF83D0}" srcId="{623FEFD1-5CAB-4D73-9BB3-53131E8A20EE}" destId="{194B8B24-6516-482F-887F-74C3C27604CD}" srcOrd="0" destOrd="0" parTransId="{EF45C344-58C8-4E4D-820A-FFEA850387F8}" sibTransId="{CD8DB166-2353-4967-B2EF-1102CE31BD4F}"/>
    <dgm:cxn modelId="{1D9CEB2A-7FFD-4CBA-972C-37E96C27BF25}" type="presOf" srcId="{BC76C934-7770-46A3-9C36-09C5F8468806}" destId="{828F83FF-8AC8-491C-8DD3-C7017BDB2991}" srcOrd="0" destOrd="0" presId="urn:microsoft.com/office/officeart/2005/8/layout/vList6"/>
    <dgm:cxn modelId="{69104B3A-C6C4-4A2C-A5DA-F00DF9853D89}" srcId="{65AF208A-C1A6-4D5E-B6DE-F5EFAFEA7A60}" destId="{623FEFD1-5CAB-4D73-9BB3-53131E8A20EE}" srcOrd="1" destOrd="0" parTransId="{5D94B7F6-AE07-4D73-9149-27A9ABF1FE8B}" sibTransId="{D1995C55-5DAE-4AB4-8070-89C1608EF4EB}"/>
    <dgm:cxn modelId="{F8E3715B-D828-44F1-83EB-78FA480DC70E}" srcId="{623FEFD1-5CAB-4D73-9BB3-53131E8A20EE}" destId="{96F18AC2-C1A7-4C65-B64A-BF4925A706E7}" srcOrd="1" destOrd="0" parTransId="{35AC2F12-0F94-456C-AD37-A062D1CF0158}" sibTransId="{701DD8FA-A02A-44E9-BF53-44000AB9AA20}"/>
    <dgm:cxn modelId="{9AF8E651-C2AD-4A83-946B-45824DC53D94}" srcId="{65AF208A-C1A6-4D5E-B6DE-F5EFAFEA7A60}" destId="{90CFC920-7B1F-48C0-8C2D-8A113F98100F}" srcOrd="0" destOrd="0" parTransId="{168EACDC-5ED5-4E56-9DAF-996EBDF3C03E}" sibTransId="{74919F4A-8820-4941-A677-DB3A85730665}"/>
    <dgm:cxn modelId="{E3684454-D208-494D-A693-1FBBF392A052}" srcId="{65AF208A-C1A6-4D5E-B6DE-F5EFAFEA7A60}" destId="{0A47E9F8-5428-4B08-9A57-9E4755ADCCB9}" srcOrd="2" destOrd="0" parTransId="{56C44BF6-B4A2-4D09-B8CE-F717E6049B20}" sibTransId="{41F06AE3-227F-40F3-9ADE-01952E7AE2FF}"/>
    <dgm:cxn modelId="{05FB1A58-C076-4F6B-8391-37C2EFDB6366}" type="presOf" srcId="{9ADA3F45-E364-4611-85E3-007AAACCC0F1}" destId="{4B423432-546E-46A6-8467-B4BB9533626F}" srcOrd="0" destOrd="1" presId="urn:microsoft.com/office/officeart/2005/8/layout/vList6"/>
    <dgm:cxn modelId="{9B306E7E-0361-482A-88CC-6602DF434AFE}" type="presOf" srcId="{194B8B24-6516-482F-887F-74C3C27604CD}" destId="{F605B1E5-6E97-4D81-9B18-255EA7E6A63D}" srcOrd="0" destOrd="0" presId="urn:microsoft.com/office/officeart/2005/8/layout/vList6"/>
    <dgm:cxn modelId="{0FFD1181-BA4C-45B2-8B39-4A2444A09549}" type="presOf" srcId="{E7CA02A8-6BEF-48EB-A710-6BDE153984CB}" destId="{4B423432-546E-46A6-8467-B4BB9533626F}" srcOrd="0" destOrd="0" presId="urn:microsoft.com/office/officeart/2005/8/layout/vList6"/>
    <dgm:cxn modelId="{2887E38B-43B8-4A89-90DA-14288CC98396}" type="presOf" srcId="{0A47E9F8-5428-4B08-9A57-9E4755ADCCB9}" destId="{B53997CA-EC83-44BE-BEB7-56F8ADFB15D0}" srcOrd="0" destOrd="0" presId="urn:microsoft.com/office/officeart/2005/8/layout/vList6"/>
    <dgm:cxn modelId="{0F1E238C-9511-43A9-A85C-0291FCA5F226}" srcId="{90CFC920-7B1F-48C0-8C2D-8A113F98100F}" destId="{E7CA02A8-6BEF-48EB-A710-6BDE153984CB}" srcOrd="0" destOrd="0" parTransId="{C7ED1C40-0EF7-4AF1-8FB2-0BF3CD6E1EBF}" sibTransId="{5EA2DDB9-090F-47FA-B409-B61468BF56AC}"/>
    <dgm:cxn modelId="{E78EB790-0596-4A23-AE4D-4E2756554343}" srcId="{90CFC920-7B1F-48C0-8C2D-8A113F98100F}" destId="{9ADA3F45-E364-4611-85E3-007AAACCC0F1}" srcOrd="1" destOrd="0" parTransId="{A87A1CC5-8BF7-452C-8F30-27B747CE5473}" sibTransId="{46A51425-6C02-4B0D-AA56-371D41E235EF}"/>
    <dgm:cxn modelId="{4F5707B7-AB64-4997-A1B9-74EA8EBBB4E8}" type="presOf" srcId="{90CFC920-7B1F-48C0-8C2D-8A113F98100F}" destId="{78AE5812-605D-476B-BA32-24DE00F49395}" srcOrd="0" destOrd="0" presId="urn:microsoft.com/office/officeart/2005/8/layout/vList6"/>
    <dgm:cxn modelId="{695FC5C9-DD7B-4D76-BB7B-5B5C4D233641}" type="presOf" srcId="{96F18AC2-C1A7-4C65-B64A-BF4925A706E7}" destId="{F605B1E5-6E97-4D81-9B18-255EA7E6A63D}" srcOrd="0" destOrd="1" presId="urn:microsoft.com/office/officeart/2005/8/layout/vList6"/>
    <dgm:cxn modelId="{460507FB-49DB-4AFB-80E6-75DD92FE3A26}" type="presOf" srcId="{623FEFD1-5CAB-4D73-9BB3-53131E8A20EE}" destId="{D90ECC42-75EC-49CB-926C-6EFFBAA5691E}" srcOrd="0" destOrd="0" presId="urn:microsoft.com/office/officeart/2005/8/layout/vList6"/>
    <dgm:cxn modelId="{83762F8D-ED9D-4F46-B346-CB37A5298C41}" type="presParOf" srcId="{DDA1BF64-60A3-4880-BAFC-2596F76137B6}" destId="{CAC69A69-0DC0-437C-BEC6-B436780512C6}" srcOrd="0" destOrd="0" presId="urn:microsoft.com/office/officeart/2005/8/layout/vList6"/>
    <dgm:cxn modelId="{B8BB2286-563F-4766-847E-FB85B7514BD0}" type="presParOf" srcId="{CAC69A69-0DC0-437C-BEC6-B436780512C6}" destId="{78AE5812-605D-476B-BA32-24DE00F49395}" srcOrd="0" destOrd="0" presId="urn:microsoft.com/office/officeart/2005/8/layout/vList6"/>
    <dgm:cxn modelId="{A97843A7-A7C0-48CE-9A7C-FA88985F0002}" type="presParOf" srcId="{CAC69A69-0DC0-437C-BEC6-B436780512C6}" destId="{4B423432-546E-46A6-8467-B4BB9533626F}" srcOrd="1" destOrd="0" presId="urn:microsoft.com/office/officeart/2005/8/layout/vList6"/>
    <dgm:cxn modelId="{5A9B028D-F8DD-4681-8561-21EA9BB6E8FF}" type="presParOf" srcId="{DDA1BF64-60A3-4880-BAFC-2596F76137B6}" destId="{6E541821-3C98-4215-8A9C-2A49CFC05B33}" srcOrd="1" destOrd="0" presId="urn:microsoft.com/office/officeart/2005/8/layout/vList6"/>
    <dgm:cxn modelId="{0D9FC2B2-9750-45EE-8D68-0132096DB7F9}" type="presParOf" srcId="{DDA1BF64-60A3-4880-BAFC-2596F76137B6}" destId="{4CEE2BFF-949E-4A84-BDE0-286DDF9FA180}" srcOrd="2" destOrd="0" presId="urn:microsoft.com/office/officeart/2005/8/layout/vList6"/>
    <dgm:cxn modelId="{3534EDE7-BBE4-4316-945F-81337A216A11}" type="presParOf" srcId="{4CEE2BFF-949E-4A84-BDE0-286DDF9FA180}" destId="{D90ECC42-75EC-49CB-926C-6EFFBAA5691E}" srcOrd="0" destOrd="0" presId="urn:microsoft.com/office/officeart/2005/8/layout/vList6"/>
    <dgm:cxn modelId="{8979F0F3-E5C3-4E43-99E9-691F19D66000}" type="presParOf" srcId="{4CEE2BFF-949E-4A84-BDE0-286DDF9FA180}" destId="{F605B1E5-6E97-4D81-9B18-255EA7E6A63D}" srcOrd="1" destOrd="0" presId="urn:microsoft.com/office/officeart/2005/8/layout/vList6"/>
    <dgm:cxn modelId="{1BB5C093-626C-417D-B0C4-ED536AB0A806}" type="presParOf" srcId="{DDA1BF64-60A3-4880-BAFC-2596F76137B6}" destId="{6A2DAA76-BB1A-43CA-B04C-5BF9D60BBFB7}" srcOrd="3" destOrd="0" presId="urn:microsoft.com/office/officeart/2005/8/layout/vList6"/>
    <dgm:cxn modelId="{A68C246B-5D42-4E30-B5BD-4E45619A6F10}" type="presParOf" srcId="{DDA1BF64-60A3-4880-BAFC-2596F76137B6}" destId="{B169FAE6-98ED-4738-B6F4-DC27646D84C7}" srcOrd="4" destOrd="0" presId="urn:microsoft.com/office/officeart/2005/8/layout/vList6"/>
    <dgm:cxn modelId="{7B634535-DE2F-4400-9528-2A03B51EE28E}" type="presParOf" srcId="{B169FAE6-98ED-4738-B6F4-DC27646D84C7}" destId="{B53997CA-EC83-44BE-BEB7-56F8ADFB15D0}" srcOrd="0" destOrd="0" presId="urn:microsoft.com/office/officeart/2005/8/layout/vList6"/>
    <dgm:cxn modelId="{95ADB1B9-EFFC-426E-80AF-509459C09FC8}" type="presParOf" srcId="{B169FAE6-98ED-4738-B6F4-DC27646D84C7}" destId="{828F83FF-8AC8-491C-8DD3-C7017BDB2991}"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07A8F9A-8703-4450-B130-B4F8D794681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DE808FD1-8209-4B1F-AA82-3492E1D4F419}">
      <dgm:prSet phldrT="[Text]" custT="1"/>
      <dgm:spPr/>
      <dgm:t>
        <a:bodyPr/>
        <a:lstStyle/>
        <a:p>
          <a:pPr>
            <a:buFont typeface="Wingdings" panose="05000000000000000000" pitchFamily="2" charset="2"/>
            <a:buChar char=""/>
          </a:pPr>
          <a:r>
            <a:rPr lang="en-AU" sz="2200"/>
            <a:t>Your supervisor</a:t>
          </a:r>
          <a:endParaRPr lang="en-PH" sz="2200"/>
        </a:p>
      </dgm:t>
    </dgm:pt>
    <dgm:pt modelId="{08E5B9E7-E220-48DD-8AF3-B277C33024F8}" type="parTrans" cxnId="{F36D85ED-E62A-43A6-9A48-269E84D72176}">
      <dgm:prSet/>
      <dgm:spPr/>
      <dgm:t>
        <a:bodyPr/>
        <a:lstStyle/>
        <a:p>
          <a:endParaRPr lang="en-PH" sz="2200"/>
        </a:p>
      </dgm:t>
    </dgm:pt>
    <dgm:pt modelId="{78A6F772-E3C7-4BE6-AFFA-40C43E63369B}" type="sibTrans" cxnId="{F36D85ED-E62A-43A6-9A48-269E84D72176}">
      <dgm:prSet/>
      <dgm:spPr/>
      <dgm:t>
        <a:bodyPr/>
        <a:lstStyle/>
        <a:p>
          <a:endParaRPr lang="en-PH" sz="2200"/>
        </a:p>
      </dgm:t>
    </dgm:pt>
    <dgm:pt modelId="{B0302A52-85E2-4812-A539-AAF1E981A811}">
      <dgm:prSet custT="1"/>
      <dgm:spPr/>
      <dgm:t>
        <a:bodyPr/>
        <a:lstStyle/>
        <a:p>
          <a:pPr>
            <a:buFont typeface="Wingdings" panose="05000000000000000000" pitchFamily="2" charset="2"/>
            <a:buChar char=""/>
          </a:pPr>
          <a:r>
            <a:rPr lang="en-AU" sz="2200"/>
            <a:t>Health and Safety Representative (HSR)</a:t>
          </a:r>
          <a:endParaRPr lang="en-PH" sz="2200"/>
        </a:p>
      </dgm:t>
    </dgm:pt>
    <dgm:pt modelId="{639EB82E-8AF7-4AD3-A067-E34DA787E648}" type="parTrans" cxnId="{371D9002-6B38-4553-980C-3B0B0A61C044}">
      <dgm:prSet/>
      <dgm:spPr/>
      <dgm:t>
        <a:bodyPr/>
        <a:lstStyle/>
        <a:p>
          <a:endParaRPr lang="en-PH" sz="2200"/>
        </a:p>
      </dgm:t>
    </dgm:pt>
    <dgm:pt modelId="{7CAA9148-0A11-46EE-8E13-AC4C5D34F9FE}" type="sibTrans" cxnId="{371D9002-6B38-4553-980C-3B0B0A61C044}">
      <dgm:prSet/>
      <dgm:spPr/>
      <dgm:t>
        <a:bodyPr/>
        <a:lstStyle/>
        <a:p>
          <a:endParaRPr lang="en-PH" sz="2200"/>
        </a:p>
      </dgm:t>
    </dgm:pt>
    <dgm:pt modelId="{C9B26E05-D7B5-4E2D-85B6-D5778A36466E}">
      <dgm:prSet custT="1"/>
      <dgm:spPr/>
      <dgm:t>
        <a:bodyPr/>
        <a:lstStyle/>
        <a:p>
          <a:pPr>
            <a:buFont typeface="Wingdings" panose="05000000000000000000" pitchFamily="2" charset="2"/>
            <a:buChar char=""/>
          </a:pPr>
          <a:r>
            <a:rPr lang="en-AU" sz="2200"/>
            <a:t>Health and Safety Committee (HSC) members</a:t>
          </a:r>
          <a:endParaRPr lang="en-PH" sz="2200"/>
        </a:p>
      </dgm:t>
    </dgm:pt>
    <dgm:pt modelId="{63103484-F231-44C8-84E5-410E0C953223}" type="parTrans" cxnId="{5E89017C-2F39-44E3-99A4-CF948662619B}">
      <dgm:prSet/>
      <dgm:spPr/>
      <dgm:t>
        <a:bodyPr/>
        <a:lstStyle/>
        <a:p>
          <a:endParaRPr lang="en-PH" sz="2200"/>
        </a:p>
      </dgm:t>
    </dgm:pt>
    <dgm:pt modelId="{9AFBDE60-8C48-4650-8997-F6E0F2EA6CAB}" type="sibTrans" cxnId="{5E89017C-2F39-44E3-99A4-CF948662619B}">
      <dgm:prSet/>
      <dgm:spPr/>
      <dgm:t>
        <a:bodyPr/>
        <a:lstStyle/>
        <a:p>
          <a:endParaRPr lang="en-PH" sz="2200"/>
        </a:p>
      </dgm:t>
    </dgm:pt>
    <dgm:pt modelId="{ED4D63DE-0535-4BE1-8188-D189DBCBC887}" type="pres">
      <dgm:prSet presAssocID="{407A8F9A-8703-4450-B130-B4F8D7946812}" presName="diagram" presStyleCnt="0">
        <dgm:presLayoutVars>
          <dgm:dir/>
          <dgm:resizeHandles val="exact"/>
        </dgm:presLayoutVars>
      </dgm:prSet>
      <dgm:spPr/>
    </dgm:pt>
    <dgm:pt modelId="{35D5CD79-758C-4F54-8C49-C8848A6DBBFB}" type="pres">
      <dgm:prSet presAssocID="{DE808FD1-8209-4B1F-AA82-3492E1D4F419}" presName="node" presStyleLbl="node1" presStyleIdx="0" presStyleCnt="3">
        <dgm:presLayoutVars>
          <dgm:bulletEnabled val="1"/>
        </dgm:presLayoutVars>
      </dgm:prSet>
      <dgm:spPr/>
    </dgm:pt>
    <dgm:pt modelId="{73D061B3-78BF-42B9-9D82-6402FC735877}" type="pres">
      <dgm:prSet presAssocID="{78A6F772-E3C7-4BE6-AFFA-40C43E63369B}" presName="sibTrans" presStyleCnt="0"/>
      <dgm:spPr/>
    </dgm:pt>
    <dgm:pt modelId="{1CDE66E9-F4D4-47A2-83B1-79F5AA4001C1}" type="pres">
      <dgm:prSet presAssocID="{B0302A52-85E2-4812-A539-AAF1E981A811}" presName="node" presStyleLbl="node1" presStyleIdx="1" presStyleCnt="3">
        <dgm:presLayoutVars>
          <dgm:bulletEnabled val="1"/>
        </dgm:presLayoutVars>
      </dgm:prSet>
      <dgm:spPr/>
    </dgm:pt>
    <dgm:pt modelId="{38E4F2FB-FD96-45F0-98C5-272C9385EB59}" type="pres">
      <dgm:prSet presAssocID="{7CAA9148-0A11-46EE-8E13-AC4C5D34F9FE}" presName="sibTrans" presStyleCnt="0"/>
      <dgm:spPr/>
    </dgm:pt>
    <dgm:pt modelId="{6619B4E0-1B2C-4D93-94B9-909ABDCA7E68}" type="pres">
      <dgm:prSet presAssocID="{C9B26E05-D7B5-4E2D-85B6-D5778A36466E}" presName="node" presStyleLbl="node1" presStyleIdx="2" presStyleCnt="3">
        <dgm:presLayoutVars>
          <dgm:bulletEnabled val="1"/>
        </dgm:presLayoutVars>
      </dgm:prSet>
      <dgm:spPr/>
    </dgm:pt>
  </dgm:ptLst>
  <dgm:cxnLst>
    <dgm:cxn modelId="{371D9002-6B38-4553-980C-3B0B0A61C044}" srcId="{407A8F9A-8703-4450-B130-B4F8D7946812}" destId="{B0302A52-85E2-4812-A539-AAF1E981A811}" srcOrd="1" destOrd="0" parTransId="{639EB82E-8AF7-4AD3-A067-E34DA787E648}" sibTransId="{7CAA9148-0A11-46EE-8E13-AC4C5D34F9FE}"/>
    <dgm:cxn modelId="{EF65A214-B840-4E24-8236-35AFC8EAB11F}" type="presOf" srcId="{407A8F9A-8703-4450-B130-B4F8D7946812}" destId="{ED4D63DE-0535-4BE1-8188-D189DBCBC887}" srcOrd="0" destOrd="0" presId="urn:microsoft.com/office/officeart/2005/8/layout/default"/>
    <dgm:cxn modelId="{EF5F2B23-98E9-4553-9251-363AF72E07A6}" type="presOf" srcId="{DE808FD1-8209-4B1F-AA82-3492E1D4F419}" destId="{35D5CD79-758C-4F54-8C49-C8848A6DBBFB}" srcOrd="0" destOrd="0" presId="urn:microsoft.com/office/officeart/2005/8/layout/default"/>
    <dgm:cxn modelId="{CAFF5749-D66F-421E-9842-F82FCB55ACF9}" type="presOf" srcId="{B0302A52-85E2-4812-A539-AAF1E981A811}" destId="{1CDE66E9-F4D4-47A2-83B1-79F5AA4001C1}" srcOrd="0" destOrd="0" presId="urn:microsoft.com/office/officeart/2005/8/layout/default"/>
    <dgm:cxn modelId="{5E89017C-2F39-44E3-99A4-CF948662619B}" srcId="{407A8F9A-8703-4450-B130-B4F8D7946812}" destId="{C9B26E05-D7B5-4E2D-85B6-D5778A36466E}" srcOrd="2" destOrd="0" parTransId="{63103484-F231-44C8-84E5-410E0C953223}" sibTransId="{9AFBDE60-8C48-4650-8997-F6E0F2EA6CAB}"/>
    <dgm:cxn modelId="{866BF1D6-F927-4F8E-B595-0F6DA0450EA3}" type="presOf" srcId="{C9B26E05-D7B5-4E2D-85B6-D5778A36466E}" destId="{6619B4E0-1B2C-4D93-94B9-909ABDCA7E68}" srcOrd="0" destOrd="0" presId="urn:microsoft.com/office/officeart/2005/8/layout/default"/>
    <dgm:cxn modelId="{F36D85ED-E62A-43A6-9A48-269E84D72176}" srcId="{407A8F9A-8703-4450-B130-B4F8D7946812}" destId="{DE808FD1-8209-4B1F-AA82-3492E1D4F419}" srcOrd="0" destOrd="0" parTransId="{08E5B9E7-E220-48DD-8AF3-B277C33024F8}" sibTransId="{78A6F772-E3C7-4BE6-AFFA-40C43E63369B}"/>
    <dgm:cxn modelId="{97679FE2-A62F-4D29-AD86-17F8674B5FBE}" type="presParOf" srcId="{ED4D63DE-0535-4BE1-8188-D189DBCBC887}" destId="{35D5CD79-758C-4F54-8C49-C8848A6DBBFB}" srcOrd="0" destOrd="0" presId="urn:microsoft.com/office/officeart/2005/8/layout/default"/>
    <dgm:cxn modelId="{FD3F493C-CD9F-4D10-A849-C07C047FA109}" type="presParOf" srcId="{ED4D63DE-0535-4BE1-8188-D189DBCBC887}" destId="{73D061B3-78BF-42B9-9D82-6402FC735877}" srcOrd="1" destOrd="0" presId="urn:microsoft.com/office/officeart/2005/8/layout/default"/>
    <dgm:cxn modelId="{88A34751-BCF2-4F48-B280-9C6B7482186B}" type="presParOf" srcId="{ED4D63DE-0535-4BE1-8188-D189DBCBC887}" destId="{1CDE66E9-F4D4-47A2-83B1-79F5AA4001C1}" srcOrd="2" destOrd="0" presId="urn:microsoft.com/office/officeart/2005/8/layout/default"/>
    <dgm:cxn modelId="{E771AB86-3F70-464E-9148-4089046AB45A}" type="presParOf" srcId="{ED4D63DE-0535-4BE1-8188-D189DBCBC887}" destId="{38E4F2FB-FD96-45F0-98C5-272C9385EB59}" srcOrd="3" destOrd="0" presId="urn:microsoft.com/office/officeart/2005/8/layout/default"/>
    <dgm:cxn modelId="{A922B22D-F5EE-4B89-84EC-DB8805D5B543}" type="presParOf" srcId="{ED4D63DE-0535-4BE1-8188-D189DBCBC887}" destId="{6619B4E0-1B2C-4D93-94B9-909ABDCA7E6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C5FA33C-DD29-44B3-B6CE-1C30F8FFD4D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CD3B5C1A-2D1E-4AFA-965C-B5FF257FFFB5}">
      <dgm:prSet phldrT="[Text]" custT="1"/>
      <dgm:spPr/>
      <dgm:t>
        <a:bodyPr/>
        <a:lstStyle/>
        <a:p>
          <a:pPr>
            <a:buClr>
              <a:srgbClr val="1C96D3"/>
            </a:buClr>
            <a:buFont typeface="Wingdings" panose="05000000000000000000" pitchFamily="2" charset="2"/>
            <a:buChar char="§"/>
          </a:pPr>
          <a:r>
            <a:rPr lang="en-US" sz="2200"/>
            <a:t>a person’s death</a:t>
          </a:r>
          <a:endParaRPr lang="en-PH" sz="2200" dirty="0"/>
        </a:p>
      </dgm:t>
    </dgm:pt>
    <dgm:pt modelId="{33098629-8A3A-4341-8B81-E379E46F1C95}" type="parTrans" cxnId="{D9559C4F-71C4-4BF0-88C2-F01B67DF62E7}">
      <dgm:prSet/>
      <dgm:spPr/>
      <dgm:t>
        <a:bodyPr/>
        <a:lstStyle/>
        <a:p>
          <a:endParaRPr lang="en-PH" sz="2200"/>
        </a:p>
      </dgm:t>
    </dgm:pt>
    <dgm:pt modelId="{1E52E415-B694-4435-BD9F-A80659250FBD}" type="sibTrans" cxnId="{D9559C4F-71C4-4BF0-88C2-F01B67DF62E7}">
      <dgm:prSet/>
      <dgm:spPr/>
      <dgm:t>
        <a:bodyPr/>
        <a:lstStyle/>
        <a:p>
          <a:endParaRPr lang="en-PH" sz="2200"/>
        </a:p>
      </dgm:t>
    </dgm:pt>
    <dgm:pt modelId="{33DEF0FE-95E2-4AF4-8069-487D53C81BD0}">
      <dgm:prSet custT="1"/>
      <dgm:spPr/>
      <dgm:t>
        <a:bodyPr/>
        <a:lstStyle/>
        <a:p>
          <a:r>
            <a:rPr lang="en-US" sz="2200"/>
            <a:t>a person’s serious injury or illness</a:t>
          </a:r>
          <a:endParaRPr lang="en-US" sz="2200" dirty="0"/>
        </a:p>
      </dgm:t>
    </dgm:pt>
    <dgm:pt modelId="{65DF1133-F688-498C-9728-5C0740FA40EF}" type="parTrans" cxnId="{B04734C2-13EA-42FD-AE8B-90694F031C9E}">
      <dgm:prSet/>
      <dgm:spPr/>
      <dgm:t>
        <a:bodyPr/>
        <a:lstStyle/>
        <a:p>
          <a:endParaRPr lang="en-PH" sz="2200"/>
        </a:p>
      </dgm:t>
    </dgm:pt>
    <dgm:pt modelId="{A563EF25-9F3A-4894-B8F1-53AEC79E6142}" type="sibTrans" cxnId="{B04734C2-13EA-42FD-AE8B-90694F031C9E}">
      <dgm:prSet/>
      <dgm:spPr/>
      <dgm:t>
        <a:bodyPr/>
        <a:lstStyle/>
        <a:p>
          <a:endParaRPr lang="en-PH" sz="2200"/>
        </a:p>
      </dgm:t>
    </dgm:pt>
    <dgm:pt modelId="{EE2D22C8-67E7-436C-96CE-3620B9707C8D}">
      <dgm:prSet custT="1"/>
      <dgm:spPr/>
      <dgm:t>
        <a:bodyPr/>
        <a:lstStyle/>
        <a:p>
          <a:r>
            <a:rPr lang="en-US" sz="2200"/>
            <a:t>a dangerous incident.</a:t>
          </a:r>
          <a:endParaRPr lang="en-US" sz="2200" dirty="0"/>
        </a:p>
      </dgm:t>
    </dgm:pt>
    <dgm:pt modelId="{968357E9-65F6-423D-8A09-8D3430A51A11}" type="parTrans" cxnId="{73758E36-FAE0-4E3C-AD28-023ED8B3CF53}">
      <dgm:prSet/>
      <dgm:spPr/>
      <dgm:t>
        <a:bodyPr/>
        <a:lstStyle/>
        <a:p>
          <a:endParaRPr lang="en-PH" sz="2200"/>
        </a:p>
      </dgm:t>
    </dgm:pt>
    <dgm:pt modelId="{D710FA5B-C110-4A15-A064-A6F8528D57F1}" type="sibTrans" cxnId="{73758E36-FAE0-4E3C-AD28-023ED8B3CF53}">
      <dgm:prSet/>
      <dgm:spPr/>
      <dgm:t>
        <a:bodyPr/>
        <a:lstStyle/>
        <a:p>
          <a:endParaRPr lang="en-PH" sz="2200"/>
        </a:p>
      </dgm:t>
    </dgm:pt>
    <dgm:pt modelId="{D2AC2C09-7390-4E38-9B07-DE907920C9B5}" type="pres">
      <dgm:prSet presAssocID="{4C5FA33C-DD29-44B3-B6CE-1C30F8FFD4DD}" presName="diagram" presStyleCnt="0">
        <dgm:presLayoutVars>
          <dgm:dir/>
          <dgm:resizeHandles val="exact"/>
        </dgm:presLayoutVars>
      </dgm:prSet>
      <dgm:spPr/>
    </dgm:pt>
    <dgm:pt modelId="{F4477A79-4F6A-4215-8488-9BA882160BFE}" type="pres">
      <dgm:prSet presAssocID="{CD3B5C1A-2D1E-4AFA-965C-B5FF257FFFB5}" presName="node" presStyleLbl="node1" presStyleIdx="0" presStyleCnt="3">
        <dgm:presLayoutVars>
          <dgm:bulletEnabled val="1"/>
        </dgm:presLayoutVars>
      </dgm:prSet>
      <dgm:spPr/>
    </dgm:pt>
    <dgm:pt modelId="{970B05C3-BB47-4320-BBF4-D8A1B971CC89}" type="pres">
      <dgm:prSet presAssocID="{1E52E415-B694-4435-BD9F-A80659250FBD}" presName="sibTrans" presStyleCnt="0"/>
      <dgm:spPr/>
    </dgm:pt>
    <dgm:pt modelId="{7844395C-7AFE-4A34-B42F-4859E4EBC94C}" type="pres">
      <dgm:prSet presAssocID="{33DEF0FE-95E2-4AF4-8069-487D53C81BD0}" presName="node" presStyleLbl="node1" presStyleIdx="1" presStyleCnt="3">
        <dgm:presLayoutVars>
          <dgm:bulletEnabled val="1"/>
        </dgm:presLayoutVars>
      </dgm:prSet>
      <dgm:spPr/>
    </dgm:pt>
    <dgm:pt modelId="{64814A61-18E7-4B47-974D-7E72BACCDF8F}" type="pres">
      <dgm:prSet presAssocID="{A563EF25-9F3A-4894-B8F1-53AEC79E6142}" presName="sibTrans" presStyleCnt="0"/>
      <dgm:spPr/>
    </dgm:pt>
    <dgm:pt modelId="{A75A43CD-A9E0-4468-90A7-3892F90ACFC6}" type="pres">
      <dgm:prSet presAssocID="{EE2D22C8-67E7-436C-96CE-3620B9707C8D}" presName="node" presStyleLbl="node1" presStyleIdx="2" presStyleCnt="3">
        <dgm:presLayoutVars>
          <dgm:bulletEnabled val="1"/>
        </dgm:presLayoutVars>
      </dgm:prSet>
      <dgm:spPr/>
    </dgm:pt>
  </dgm:ptLst>
  <dgm:cxnLst>
    <dgm:cxn modelId="{C7B3061B-8DBF-4126-906E-BF4A426BE608}" type="presOf" srcId="{EE2D22C8-67E7-436C-96CE-3620B9707C8D}" destId="{A75A43CD-A9E0-4468-90A7-3892F90ACFC6}" srcOrd="0" destOrd="0" presId="urn:microsoft.com/office/officeart/2005/8/layout/default"/>
    <dgm:cxn modelId="{73758E36-FAE0-4E3C-AD28-023ED8B3CF53}" srcId="{4C5FA33C-DD29-44B3-B6CE-1C30F8FFD4DD}" destId="{EE2D22C8-67E7-436C-96CE-3620B9707C8D}" srcOrd="2" destOrd="0" parTransId="{968357E9-65F6-423D-8A09-8D3430A51A11}" sibTransId="{D710FA5B-C110-4A15-A064-A6F8528D57F1}"/>
    <dgm:cxn modelId="{D9559C4F-71C4-4BF0-88C2-F01B67DF62E7}" srcId="{4C5FA33C-DD29-44B3-B6CE-1C30F8FFD4DD}" destId="{CD3B5C1A-2D1E-4AFA-965C-B5FF257FFFB5}" srcOrd="0" destOrd="0" parTransId="{33098629-8A3A-4341-8B81-E379E46F1C95}" sibTransId="{1E52E415-B694-4435-BD9F-A80659250FBD}"/>
    <dgm:cxn modelId="{2DBC5CAF-00E8-4EC9-B160-DE011A28484A}" type="presOf" srcId="{4C5FA33C-DD29-44B3-B6CE-1C30F8FFD4DD}" destId="{D2AC2C09-7390-4E38-9B07-DE907920C9B5}" srcOrd="0" destOrd="0" presId="urn:microsoft.com/office/officeart/2005/8/layout/default"/>
    <dgm:cxn modelId="{E5E8CEBA-0C17-44CF-B536-B642304A9134}" type="presOf" srcId="{CD3B5C1A-2D1E-4AFA-965C-B5FF257FFFB5}" destId="{F4477A79-4F6A-4215-8488-9BA882160BFE}" srcOrd="0" destOrd="0" presId="urn:microsoft.com/office/officeart/2005/8/layout/default"/>
    <dgm:cxn modelId="{B04734C2-13EA-42FD-AE8B-90694F031C9E}" srcId="{4C5FA33C-DD29-44B3-B6CE-1C30F8FFD4DD}" destId="{33DEF0FE-95E2-4AF4-8069-487D53C81BD0}" srcOrd="1" destOrd="0" parTransId="{65DF1133-F688-498C-9728-5C0740FA40EF}" sibTransId="{A563EF25-9F3A-4894-B8F1-53AEC79E6142}"/>
    <dgm:cxn modelId="{742EEDCE-ED9C-4BF9-9AB8-45247A56F9EF}" type="presOf" srcId="{33DEF0FE-95E2-4AF4-8069-487D53C81BD0}" destId="{7844395C-7AFE-4A34-B42F-4859E4EBC94C}" srcOrd="0" destOrd="0" presId="urn:microsoft.com/office/officeart/2005/8/layout/default"/>
    <dgm:cxn modelId="{04A25E13-65D8-41E5-9790-8CDD46C178DB}" type="presParOf" srcId="{D2AC2C09-7390-4E38-9B07-DE907920C9B5}" destId="{F4477A79-4F6A-4215-8488-9BA882160BFE}" srcOrd="0" destOrd="0" presId="urn:microsoft.com/office/officeart/2005/8/layout/default"/>
    <dgm:cxn modelId="{E1E557EF-98C2-44C9-893E-E29362EE3AB3}" type="presParOf" srcId="{D2AC2C09-7390-4E38-9B07-DE907920C9B5}" destId="{970B05C3-BB47-4320-BBF4-D8A1B971CC89}" srcOrd="1" destOrd="0" presId="urn:microsoft.com/office/officeart/2005/8/layout/default"/>
    <dgm:cxn modelId="{EE2F4259-33BC-4BFA-8232-59CC78FB267C}" type="presParOf" srcId="{D2AC2C09-7390-4E38-9B07-DE907920C9B5}" destId="{7844395C-7AFE-4A34-B42F-4859E4EBC94C}" srcOrd="2" destOrd="0" presId="urn:microsoft.com/office/officeart/2005/8/layout/default"/>
    <dgm:cxn modelId="{2492DFC7-8F91-4C74-984E-4A1E2B1DE416}" type="presParOf" srcId="{D2AC2C09-7390-4E38-9B07-DE907920C9B5}" destId="{64814A61-18E7-4B47-974D-7E72BACCDF8F}" srcOrd="3" destOrd="0" presId="urn:microsoft.com/office/officeart/2005/8/layout/default"/>
    <dgm:cxn modelId="{0DED39F2-3285-47F9-BCDA-A26C0EB2450D}" type="presParOf" srcId="{D2AC2C09-7390-4E38-9B07-DE907920C9B5}" destId="{A75A43CD-A9E0-4468-90A7-3892F90ACFC6}"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B17692-844E-40E7-BB80-5834E06341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A868B9C0-8986-488C-B12C-50C3ACD204B1}">
      <dgm:prSet phldrT="[Text]" custT="1"/>
      <dgm:spPr/>
      <dgm:t>
        <a:bodyPr/>
        <a:lstStyle/>
        <a:p>
          <a:r>
            <a:rPr lang="en-PH" sz="2200"/>
            <a:t>Monitoring the health and welfare of employees</a:t>
          </a:r>
        </a:p>
      </dgm:t>
    </dgm:pt>
    <dgm:pt modelId="{F9D77FC5-9C3F-48E6-A3AF-0C7B3BC4B498}" type="parTrans" cxnId="{AC653D66-FBD5-4ABC-A373-D8F58129D368}">
      <dgm:prSet/>
      <dgm:spPr/>
      <dgm:t>
        <a:bodyPr/>
        <a:lstStyle/>
        <a:p>
          <a:endParaRPr lang="en-PH" sz="2200"/>
        </a:p>
      </dgm:t>
    </dgm:pt>
    <dgm:pt modelId="{D36ECAAB-4CE5-4E40-9C09-440B0634E6B8}" type="sibTrans" cxnId="{AC653D66-FBD5-4ABC-A373-D8F58129D368}">
      <dgm:prSet/>
      <dgm:spPr/>
      <dgm:t>
        <a:bodyPr/>
        <a:lstStyle/>
        <a:p>
          <a:endParaRPr lang="en-PH" sz="2200"/>
        </a:p>
      </dgm:t>
    </dgm:pt>
    <dgm:pt modelId="{4280824C-AB66-4F32-9097-6B016A19DC3D}">
      <dgm:prSet phldrT="[Text]" custT="1"/>
      <dgm:spPr/>
      <dgm:t>
        <a:bodyPr/>
        <a:lstStyle/>
        <a:p>
          <a:r>
            <a:rPr lang="en-PH" sz="2200"/>
            <a:t>Coordinating with authorities regarding WHS concerns</a:t>
          </a:r>
        </a:p>
      </dgm:t>
    </dgm:pt>
    <dgm:pt modelId="{E3E7D3C2-7C90-4522-A509-213F2D483E97}" type="parTrans" cxnId="{61F4CCA5-AE73-4D4A-8C7C-B1928C739F88}">
      <dgm:prSet/>
      <dgm:spPr/>
      <dgm:t>
        <a:bodyPr/>
        <a:lstStyle/>
        <a:p>
          <a:endParaRPr lang="en-PH" sz="2200"/>
        </a:p>
      </dgm:t>
    </dgm:pt>
    <dgm:pt modelId="{7D849576-48DE-4DDD-8246-F10DCD15A692}" type="sibTrans" cxnId="{61F4CCA5-AE73-4D4A-8C7C-B1928C739F88}">
      <dgm:prSet/>
      <dgm:spPr/>
      <dgm:t>
        <a:bodyPr/>
        <a:lstStyle/>
        <a:p>
          <a:endParaRPr lang="en-PH" sz="2200"/>
        </a:p>
      </dgm:t>
    </dgm:pt>
    <dgm:pt modelId="{E259F8BE-FAC0-4089-A350-DFA4E849C18B}">
      <dgm:prSet phldrT="[Text]" custT="1"/>
      <dgm:spPr/>
      <dgm:t>
        <a:bodyPr/>
        <a:lstStyle/>
        <a:p>
          <a:r>
            <a:rPr lang="en-PH" sz="2200"/>
            <a:t>Consulting employees on workplace safety concerns</a:t>
          </a:r>
        </a:p>
      </dgm:t>
    </dgm:pt>
    <dgm:pt modelId="{2F0757BD-257C-4C99-A18B-3C3CFB23ADAD}" type="parTrans" cxnId="{EB02C3E0-6BAF-4B0C-BE65-2E7C6D96F1F3}">
      <dgm:prSet/>
      <dgm:spPr/>
      <dgm:t>
        <a:bodyPr/>
        <a:lstStyle/>
        <a:p>
          <a:endParaRPr lang="en-PH" sz="2200"/>
        </a:p>
      </dgm:t>
    </dgm:pt>
    <dgm:pt modelId="{2E058633-F8F9-431A-BF02-2F1069BC417F}" type="sibTrans" cxnId="{EB02C3E0-6BAF-4B0C-BE65-2E7C6D96F1F3}">
      <dgm:prSet/>
      <dgm:spPr/>
      <dgm:t>
        <a:bodyPr/>
        <a:lstStyle/>
        <a:p>
          <a:endParaRPr lang="en-PH" sz="2200"/>
        </a:p>
      </dgm:t>
    </dgm:pt>
    <dgm:pt modelId="{D5986615-35C5-4648-BAF9-9B4BB2083683}" type="pres">
      <dgm:prSet presAssocID="{82B17692-844E-40E7-BB80-5834E0634194}" presName="linear" presStyleCnt="0">
        <dgm:presLayoutVars>
          <dgm:animLvl val="lvl"/>
          <dgm:resizeHandles val="exact"/>
        </dgm:presLayoutVars>
      </dgm:prSet>
      <dgm:spPr/>
    </dgm:pt>
    <dgm:pt modelId="{A27E8724-76D2-4B69-B653-1E158940F56D}" type="pres">
      <dgm:prSet presAssocID="{4280824C-AB66-4F32-9097-6B016A19DC3D}" presName="parentText" presStyleLbl="node1" presStyleIdx="0" presStyleCnt="3">
        <dgm:presLayoutVars>
          <dgm:chMax val="0"/>
          <dgm:bulletEnabled val="1"/>
        </dgm:presLayoutVars>
      </dgm:prSet>
      <dgm:spPr/>
    </dgm:pt>
    <dgm:pt modelId="{3EADE983-13B9-4C2F-A129-0450EA4F1131}" type="pres">
      <dgm:prSet presAssocID="{7D849576-48DE-4DDD-8246-F10DCD15A692}" presName="spacer" presStyleCnt="0"/>
      <dgm:spPr/>
    </dgm:pt>
    <dgm:pt modelId="{7071E995-2431-4E1F-AF27-D615B1055709}" type="pres">
      <dgm:prSet presAssocID="{A868B9C0-8986-488C-B12C-50C3ACD204B1}" presName="parentText" presStyleLbl="node1" presStyleIdx="1" presStyleCnt="3">
        <dgm:presLayoutVars>
          <dgm:chMax val="0"/>
          <dgm:bulletEnabled val="1"/>
        </dgm:presLayoutVars>
      </dgm:prSet>
      <dgm:spPr/>
    </dgm:pt>
    <dgm:pt modelId="{2471D171-3893-4FA5-AE1C-ED6D60FE74E0}" type="pres">
      <dgm:prSet presAssocID="{D36ECAAB-4CE5-4E40-9C09-440B0634E6B8}" presName="spacer" presStyleCnt="0"/>
      <dgm:spPr/>
    </dgm:pt>
    <dgm:pt modelId="{F744CEC1-4622-43B9-BC1B-DAB80B53EBA3}" type="pres">
      <dgm:prSet presAssocID="{E259F8BE-FAC0-4089-A350-DFA4E849C18B}" presName="parentText" presStyleLbl="node1" presStyleIdx="2" presStyleCnt="3">
        <dgm:presLayoutVars>
          <dgm:chMax val="0"/>
          <dgm:bulletEnabled val="1"/>
        </dgm:presLayoutVars>
      </dgm:prSet>
      <dgm:spPr/>
    </dgm:pt>
  </dgm:ptLst>
  <dgm:cxnLst>
    <dgm:cxn modelId="{B612CC33-D3D7-4C2D-9641-E66D81068AE6}" type="presOf" srcId="{4280824C-AB66-4F32-9097-6B016A19DC3D}" destId="{A27E8724-76D2-4B69-B653-1E158940F56D}" srcOrd="0" destOrd="0" presId="urn:microsoft.com/office/officeart/2005/8/layout/vList2"/>
    <dgm:cxn modelId="{BEA9A463-09BC-4323-AD93-B26955FCA95A}" type="presOf" srcId="{E259F8BE-FAC0-4089-A350-DFA4E849C18B}" destId="{F744CEC1-4622-43B9-BC1B-DAB80B53EBA3}" srcOrd="0" destOrd="0" presId="urn:microsoft.com/office/officeart/2005/8/layout/vList2"/>
    <dgm:cxn modelId="{AC653D66-FBD5-4ABC-A373-D8F58129D368}" srcId="{82B17692-844E-40E7-BB80-5834E0634194}" destId="{A868B9C0-8986-488C-B12C-50C3ACD204B1}" srcOrd="1" destOrd="0" parTransId="{F9D77FC5-9C3F-48E6-A3AF-0C7B3BC4B498}" sibTransId="{D36ECAAB-4CE5-4E40-9C09-440B0634E6B8}"/>
    <dgm:cxn modelId="{0F31C96F-85E2-4931-AE76-85837CC795C4}" type="presOf" srcId="{A868B9C0-8986-488C-B12C-50C3ACD204B1}" destId="{7071E995-2431-4E1F-AF27-D615B1055709}" srcOrd="0" destOrd="0" presId="urn:microsoft.com/office/officeart/2005/8/layout/vList2"/>
    <dgm:cxn modelId="{5942E252-BB1F-44C4-B884-E0E22F56A912}" type="presOf" srcId="{82B17692-844E-40E7-BB80-5834E0634194}" destId="{D5986615-35C5-4648-BAF9-9B4BB2083683}" srcOrd="0" destOrd="0" presId="urn:microsoft.com/office/officeart/2005/8/layout/vList2"/>
    <dgm:cxn modelId="{61F4CCA5-AE73-4D4A-8C7C-B1928C739F88}" srcId="{82B17692-844E-40E7-BB80-5834E0634194}" destId="{4280824C-AB66-4F32-9097-6B016A19DC3D}" srcOrd="0" destOrd="0" parTransId="{E3E7D3C2-7C90-4522-A509-213F2D483E97}" sibTransId="{7D849576-48DE-4DDD-8246-F10DCD15A692}"/>
    <dgm:cxn modelId="{EB02C3E0-6BAF-4B0C-BE65-2E7C6D96F1F3}" srcId="{82B17692-844E-40E7-BB80-5834E0634194}" destId="{E259F8BE-FAC0-4089-A350-DFA4E849C18B}" srcOrd="2" destOrd="0" parTransId="{2F0757BD-257C-4C99-A18B-3C3CFB23ADAD}" sibTransId="{2E058633-F8F9-431A-BF02-2F1069BC417F}"/>
    <dgm:cxn modelId="{5DA230D4-785F-455F-ADFE-42A2752B21C4}" type="presParOf" srcId="{D5986615-35C5-4648-BAF9-9B4BB2083683}" destId="{A27E8724-76D2-4B69-B653-1E158940F56D}" srcOrd="0" destOrd="0" presId="urn:microsoft.com/office/officeart/2005/8/layout/vList2"/>
    <dgm:cxn modelId="{FC5A7021-141F-4FBA-9993-AD6727BB23A5}" type="presParOf" srcId="{D5986615-35C5-4648-BAF9-9B4BB2083683}" destId="{3EADE983-13B9-4C2F-A129-0450EA4F1131}" srcOrd="1" destOrd="0" presId="urn:microsoft.com/office/officeart/2005/8/layout/vList2"/>
    <dgm:cxn modelId="{46994CB9-5AD0-4CCC-987F-E20987E2DCB7}" type="presParOf" srcId="{D5986615-35C5-4648-BAF9-9B4BB2083683}" destId="{7071E995-2431-4E1F-AF27-D615B1055709}" srcOrd="2" destOrd="0" presId="urn:microsoft.com/office/officeart/2005/8/layout/vList2"/>
    <dgm:cxn modelId="{875B7E4A-E10E-4EF5-8B27-2DE4C07CE1D0}" type="presParOf" srcId="{D5986615-35C5-4648-BAF9-9B4BB2083683}" destId="{2471D171-3893-4FA5-AE1C-ED6D60FE74E0}" srcOrd="3" destOrd="0" presId="urn:microsoft.com/office/officeart/2005/8/layout/vList2"/>
    <dgm:cxn modelId="{4BC5D3B3-3C4B-4FCD-9BC3-7E12903106E6}" type="presParOf" srcId="{D5986615-35C5-4648-BAF9-9B4BB2083683}" destId="{F744CEC1-4622-43B9-BC1B-DAB80B53EBA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DEED70-17AC-4634-8D20-D4862825074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47689BAD-C157-41CD-9B32-6105A9542A15}">
      <dgm:prSet phldrT="[Text]" custT="1"/>
      <dgm:spPr/>
      <dgm:t>
        <a:bodyPr/>
        <a:lstStyle/>
        <a:p>
          <a:r>
            <a:rPr lang="en-PH" sz="2200"/>
            <a:t>Aged care</a:t>
          </a:r>
        </a:p>
      </dgm:t>
    </dgm:pt>
    <dgm:pt modelId="{B37AF75E-8CA2-478D-9671-FD2471DAC2F0}" type="parTrans" cxnId="{31F64A6E-0B7F-4046-A754-4B4F0DDBEA34}">
      <dgm:prSet/>
      <dgm:spPr/>
      <dgm:t>
        <a:bodyPr/>
        <a:lstStyle/>
        <a:p>
          <a:endParaRPr lang="en-PH" sz="2200"/>
        </a:p>
      </dgm:t>
    </dgm:pt>
    <dgm:pt modelId="{D48F2CA9-A4C4-429A-9E59-F86861626767}" type="sibTrans" cxnId="{31F64A6E-0B7F-4046-A754-4B4F0DDBEA34}">
      <dgm:prSet/>
      <dgm:spPr/>
      <dgm:t>
        <a:bodyPr/>
        <a:lstStyle/>
        <a:p>
          <a:endParaRPr lang="en-PH" sz="2200"/>
        </a:p>
      </dgm:t>
    </dgm:pt>
    <dgm:pt modelId="{D85D4534-FCCD-4E76-BF98-147140306709}">
      <dgm:prSet phldrT="[Text]" custT="1"/>
      <dgm:spPr/>
      <dgm:t>
        <a:bodyPr/>
        <a:lstStyle/>
        <a:p>
          <a:r>
            <a:rPr lang="en-PH" sz="2200"/>
            <a:t>Home care</a:t>
          </a:r>
        </a:p>
      </dgm:t>
    </dgm:pt>
    <dgm:pt modelId="{2AF9F03A-11CD-47F5-BE36-2171BDBA2271}" type="parTrans" cxnId="{7EB40E02-E630-4E8F-BAE3-6B18C9FD519A}">
      <dgm:prSet/>
      <dgm:spPr/>
      <dgm:t>
        <a:bodyPr/>
        <a:lstStyle/>
        <a:p>
          <a:endParaRPr lang="en-PH" sz="2200"/>
        </a:p>
      </dgm:t>
    </dgm:pt>
    <dgm:pt modelId="{E21C015B-3694-4B40-9E9E-8A987774F830}" type="sibTrans" cxnId="{7EB40E02-E630-4E8F-BAE3-6B18C9FD519A}">
      <dgm:prSet/>
      <dgm:spPr/>
      <dgm:t>
        <a:bodyPr/>
        <a:lstStyle/>
        <a:p>
          <a:endParaRPr lang="en-PH" sz="2200"/>
        </a:p>
      </dgm:t>
    </dgm:pt>
    <dgm:pt modelId="{D63D327D-DBA0-45FA-9F69-1204DB09185C}">
      <dgm:prSet phldrT="[Text]" custT="1"/>
      <dgm:spPr/>
      <dgm:t>
        <a:bodyPr/>
        <a:lstStyle/>
        <a:p>
          <a:r>
            <a:rPr lang="en-PH" sz="2200"/>
            <a:t>Disability care</a:t>
          </a:r>
        </a:p>
      </dgm:t>
    </dgm:pt>
    <dgm:pt modelId="{ABAD0A2D-D541-4D94-B926-3C93DF3EF894}" type="parTrans" cxnId="{B94EE4F4-1347-488C-A1DB-F366402D174E}">
      <dgm:prSet/>
      <dgm:spPr/>
      <dgm:t>
        <a:bodyPr/>
        <a:lstStyle/>
        <a:p>
          <a:endParaRPr lang="en-PH" sz="2200"/>
        </a:p>
      </dgm:t>
    </dgm:pt>
    <dgm:pt modelId="{5D60E5A5-C547-4EC3-8102-017CAB7C0D25}" type="sibTrans" cxnId="{B94EE4F4-1347-488C-A1DB-F366402D174E}">
      <dgm:prSet/>
      <dgm:spPr/>
      <dgm:t>
        <a:bodyPr/>
        <a:lstStyle/>
        <a:p>
          <a:endParaRPr lang="en-PH" sz="2200"/>
        </a:p>
      </dgm:t>
    </dgm:pt>
    <dgm:pt modelId="{8A39C5CC-3762-466B-AECF-09300A4DF3B0}">
      <dgm:prSet phldrT="[Text]" custT="1"/>
      <dgm:spPr/>
      <dgm:t>
        <a:bodyPr/>
        <a:lstStyle/>
        <a:p>
          <a:r>
            <a:rPr lang="en-PH" sz="2200"/>
            <a:t>Mental health care</a:t>
          </a:r>
        </a:p>
      </dgm:t>
    </dgm:pt>
    <dgm:pt modelId="{AEDC7FA2-9A92-4A52-86E8-96CAC1D80467}" type="parTrans" cxnId="{EF8E7F3B-DC7A-43E5-96CB-17D3EEEA6F70}">
      <dgm:prSet/>
      <dgm:spPr/>
      <dgm:t>
        <a:bodyPr/>
        <a:lstStyle/>
        <a:p>
          <a:endParaRPr lang="en-PH" sz="2200"/>
        </a:p>
      </dgm:t>
    </dgm:pt>
    <dgm:pt modelId="{8063DE65-EA92-4244-A8C8-C987613DC6C1}" type="sibTrans" cxnId="{EF8E7F3B-DC7A-43E5-96CB-17D3EEEA6F70}">
      <dgm:prSet/>
      <dgm:spPr/>
      <dgm:t>
        <a:bodyPr/>
        <a:lstStyle/>
        <a:p>
          <a:endParaRPr lang="en-PH" sz="2200"/>
        </a:p>
      </dgm:t>
    </dgm:pt>
    <dgm:pt modelId="{0E746133-220D-4E47-99A8-0945BDCF0CB0}" type="pres">
      <dgm:prSet presAssocID="{86DEED70-17AC-4634-8D20-D48628250745}" presName="diagram" presStyleCnt="0">
        <dgm:presLayoutVars>
          <dgm:dir/>
          <dgm:resizeHandles val="exact"/>
        </dgm:presLayoutVars>
      </dgm:prSet>
      <dgm:spPr/>
    </dgm:pt>
    <dgm:pt modelId="{F5B8155A-E5B9-4CE6-9246-B9FC5EC78B66}" type="pres">
      <dgm:prSet presAssocID="{47689BAD-C157-41CD-9B32-6105A9542A15}" presName="node" presStyleLbl="node1" presStyleIdx="0" presStyleCnt="4">
        <dgm:presLayoutVars>
          <dgm:bulletEnabled val="1"/>
        </dgm:presLayoutVars>
      </dgm:prSet>
      <dgm:spPr/>
    </dgm:pt>
    <dgm:pt modelId="{B5408D15-CC42-4E27-A097-B8734B247F90}" type="pres">
      <dgm:prSet presAssocID="{D48F2CA9-A4C4-429A-9E59-F86861626767}" presName="sibTrans" presStyleCnt="0"/>
      <dgm:spPr/>
    </dgm:pt>
    <dgm:pt modelId="{A370FA0E-C37E-41A8-9AB4-B7AABE93C287}" type="pres">
      <dgm:prSet presAssocID="{D85D4534-FCCD-4E76-BF98-147140306709}" presName="node" presStyleLbl="node1" presStyleIdx="1" presStyleCnt="4">
        <dgm:presLayoutVars>
          <dgm:bulletEnabled val="1"/>
        </dgm:presLayoutVars>
      </dgm:prSet>
      <dgm:spPr/>
    </dgm:pt>
    <dgm:pt modelId="{F9368C67-3F0C-4C44-8EAD-7C86B08A03BD}" type="pres">
      <dgm:prSet presAssocID="{E21C015B-3694-4B40-9E9E-8A987774F830}" presName="sibTrans" presStyleCnt="0"/>
      <dgm:spPr/>
    </dgm:pt>
    <dgm:pt modelId="{92307352-28AD-41F3-A59F-4A6D197C2067}" type="pres">
      <dgm:prSet presAssocID="{D63D327D-DBA0-45FA-9F69-1204DB09185C}" presName="node" presStyleLbl="node1" presStyleIdx="2" presStyleCnt="4">
        <dgm:presLayoutVars>
          <dgm:bulletEnabled val="1"/>
        </dgm:presLayoutVars>
      </dgm:prSet>
      <dgm:spPr/>
    </dgm:pt>
    <dgm:pt modelId="{E4D35DAF-0F1C-4093-990F-07D64CF76A14}" type="pres">
      <dgm:prSet presAssocID="{5D60E5A5-C547-4EC3-8102-017CAB7C0D25}" presName="sibTrans" presStyleCnt="0"/>
      <dgm:spPr/>
    </dgm:pt>
    <dgm:pt modelId="{E58070B2-5BBB-4AD8-91E9-562419EBE3EE}" type="pres">
      <dgm:prSet presAssocID="{8A39C5CC-3762-466B-AECF-09300A4DF3B0}" presName="node" presStyleLbl="node1" presStyleIdx="3" presStyleCnt="4">
        <dgm:presLayoutVars>
          <dgm:bulletEnabled val="1"/>
        </dgm:presLayoutVars>
      </dgm:prSet>
      <dgm:spPr/>
    </dgm:pt>
  </dgm:ptLst>
  <dgm:cxnLst>
    <dgm:cxn modelId="{7EB40E02-E630-4E8F-BAE3-6B18C9FD519A}" srcId="{86DEED70-17AC-4634-8D20-D48628250745}" destId="{D85D4534-FCCD-4E76-BF98-147140306709}" srcOrd="1" destOrd="0" parTransId="{2AF9F03A-11CD-47F5-BE36-2171BDBA2271}" sibTransId="{E21C015B-3694-4B40-9E9E-8A987774F830}"/>
    <dgm:cxn modelId="{EF8E7F3B-DC7A-43E5-96CB-17D3EEEA6F70}" srcId="{86DEED70-17AC-4634-8D20-D48628250745}" destId="{8A39C5CC-3762-466B-AECF-09300A4DF3B0}" srcOrd="3" destOrd="0" parTransId="{AEDC7FA2-9A92-4A52-86E8-96CAC1D80467}" sibTransId="{8063DE65-EA92-4244-A8C8-C987613DC6C1}"/>
    <dgm:cxn modelId="{F463ED49-357E-4686-8FC0-F72F89905DB2}" type="presOf" srcId="{D85D4534-FCCD-4E76-BF98-147140306709}" destId="{A370FA0E-C37E-41A8-9AB4-B7AABE93C287}" srcOrd="0" destOrd="0" presId="urn:microsoft.com/office/officeart/2005/8/layout/default"/>
    <dgm:cxn modelId="{31F64A6E-0B7F-4046-A754-4B4F0DDBEA34}" srcId="{86DEED70-17AC-4634-8D20-D48628250745}" destId="{47689BAD-C157-41CD-9B32-6105A9542A15}" srcOrd="0" destOrd="0" parTransId="{B37AF75E-8CA2-478D-9671-FD2471DAC2F0}" sibTransId="{D48F2CA9-A4C4-429A-9E59-F86861626767}"/>
    <dgm:cxn modelId="{0A652485-AD61-4770-82EC-E23DAD0CC041}" type="presOf" srcId="{D63D327D-DBA0-45FA-9F69-1204DB09185C}" destId="{92307352-28AD-41F3-A59F-4A6D197C2067}" srcOrd="0" destOrd="0" presId="urn:microsoft.com/office/officeart/2005/8/layout/default"/>
    <dgm:cxn modelId="{854644A3-7DCA-49AE-9186-0E66EEEE8234}" type="presOf" srcId="{47689BAD-C157-41CD-9B32-6105A9542A15}" destId="{F5B8155A-E5B9-4CE6-9246-B9FC5EC78B66}" srcOrd="0" destOrd="0" presId="urn:microsoft.com/office/officeart/2005/8/layout/default"/>
    <dgm:cxn modelId="{04F082D1-E3BA-4114-8B90-B7B282F7613A}" type="presOf" srcId="{8A39C5CC-3762-466B-AECF-09300A4DF3B0}" destId="{E58070B2-5BBB-4AD8-91E9-562419EBE3EE}" srcOrd="0" destOrd="0" presId="urn:microsoft.com/office/officeart/2005/8/layout/default"/>
    <dgm:cxn modelId="{60DFD0EA-2FD4-4869-A89A-B1B05DBF95EC}" type="presOf" srcId="{86DEED70-17AC-4634-8D20-D48628250745}" destId="{0E746133-220D-4E47-99A8-0945BDCF0CB0}" srcOrd="0" destOrd="0" presId="urn:microsoft.com/office/officeart/2005/8/layout/default"/>
    <dgm:cxn modelId="{B94EE4F4-1347-488C-A1DB-F366402D174E}" srcId="{86DEED70-17AC-4634-8D20-D48628250745}" destId="{D63D327D-DBA0-45FA-9F69-1204DB09185C}" srcOrd="2" destOrd="0" parTransId="{ABAD0A2D-D541-4D94-B926-3C93DF3EF894}" sibTransId="{5D60E5A5-C547-4EC3-8102-017CAB7C0D25}"/>
    <dgm:cxn modelId="{9D183D87-6D41-4244-A648-3858D0F1DF0D}" type="presParOf" srcId="{0E746133-220D-4E47-99A8-0945BDCF0CB0}" destId="{F5B8155A-E5B9-4CE6-9246-B9FC5EC78B66}" srcOrd="0" destOrd="0" presId="urn:microsoft.com/office/officeart/2005/8/layout/default"/>
    <dgm:cxn modelId="{7C227ED6-524A-4933-90D7-12BA2116CDEE}" type="presParOf" srcId="{0E746133-220D-4E47-99A8-0945BDCF0CB0}" destId="{B5408D15-CC42-4E27-A097-B8734B247F90}" srcOrd="1" destOrd="0" presId="urn:microsoft.com/office/officeart/2005/8/layout/default"/>
    <dgm:cxn modelId="{BB83AFC6-C730-4816-8C05-351611431B73}" type="presParOf" srcId="{0E746133-220D-4E47-99A8-0945BDCF0CB0}" destId="{A370FA0E-C37E-41A8-9AB4-B7AABE93C287}" srcOrd="2" destOrd="0" presId="urn:microsoft.com/office/officeart/2005/8/layout/default"/>
    <dgm:cxn modelId="{AAB4497F-FE9B-406D-A5C6-6BEEFD74BEFA}" type="presParOf" srcId="{0E746133-220D-4E47-99A8-0945BDCF0CB0}" destId="{F9368C67-3F0C-4C44-8EAD-7C86B08A03BD}" srcOrd="3" destOrd="0" presId="urn:microsoft.com/office/officeart/2005/8/layout/default"/>
    <dgm:cxn modelId="{40F88EBC-049D-417E-A9B1-EB21A1BB3AA7}" type="presParOf" srcId="{0E746133-220D-4E47-99A8-0945BDCF0CB0}" destId="{92307352-28AD-41F3-A59F-4A6D197C2067}" srcOrd="4" destOrd="0" presId="urn:microsoft.com/office/officeart/2005/8/layout/default"/>
    <dgm:cxn modelId="{9A12D93F-0B9C-4BD7-84A6-CAA3452C6C87}" type="presParOf" srcId="{0E746133-220D-4E47-99A8-0945BDCF0CB0}" destId="{E4D35DAF-0F1C-4093-990F-07D64CF76A14}" srcOrd="5" destOrd="0" presId="urn:microsoft.com/office/officeart/2005/8/layout/default"/>
    <dgm:cxn modelId="{F44BB888-F033-4EA2-BE59-DB28D5C2A732}" type="presParOf" srcId="{0E746133-220D-4E47-99A8-0945BDCF0CB0}" destId="{E58070B2-5BBB-4AD8-91E9-562419EBE3E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D5C791-4370-2B46-9082-044D3BB3DD52}"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GB"/>
        </a:p>
      </dgm:t>
    </dgm:pt>
    <dgm:pt modelId="{4C7541F7-957E-FC49-BA2C-E46120C4E012}">
      <dgm:prSet phldrT="[Text]" custT="1"/>
      <dgm:spPr/>
      <dgm:t>
        <a:bodyPr/>
        <a:lstStyle/>
        <a:p>
          <a:pPr>
            <a:buClr>
              <a:srgbClr val="404040"/>
            </a:buClr>
            <a:buSzPts val="1200"/>
            <a:buFont typeface="Wingdings" pitchFamily="2" charset="2"/>
            <a:buNone/>
          </a:pPr>
          <a:r>
            <a:rPr lang="en-AU" sz="2200" dirty="0"/>
            <a:t>Aged Care Act 1997</a:t>
          </a:r>
          <a:endParaRPr lang="en-GB" sz="2200" dirty="0"/>
        </a:p>
      </dgm:t>
      <dgm:extLst>
        <a:ext uri="{E40237B7-FDA0-4F09-8148-C483321AD2D9}">
          <dgm14:cNvPr xmlns:dgm14="http://schemas.microsoft.com/office/drawing/2010/diagram" id="0" name="">
            <a:hlinkClick xmlns:r="http://schemas.openxmlformats.org/officeDocument/2006/relationships" r:id="rId1" tooltip="Aged Care Act 1997"/>
          </dgm14:cNvPr>
        </a:ext>
      </dgm:extLst>
    </dgm:pt>
    <dgm:pt modelId="{8B7B6148-D44F-D64A-83CD-576E71B0E5ED}" type="parTrans" cxnId="{2A517552-36A7-D34A-8673-46E7EA5536E3}">
      <dgm:prSet/>
      <dgm:spPr/>
      <dgm:t>
        <a:bodyPr/>
        <a:lstStyle/>
        <a:p>
          <a:endParaRPr lang="en-GB" sz="2200"/>
        </a:p>
      </dgm:t>
    </dgm:pt>
    <dgm:pt modelId="{42C7457A-E9AD-D248-85BA-646DD5EEFAB9}" type="sibTrans" cxnId="{2A517552-36A7-D34A-8673-46E7EA5536E3}">
      <dgm:prSet/>
      <dgm:spPr/>
      <dgm:t>
        <a:bodyPr/>
        <a:lstStyle/>
        <a:p>
          <a:endParaRPr lang="en-GB" sz="2200"/>
        </a:p>
      </dgm:t>
    </dgm:pt>
    <dgm:pt modelId="{2F3C369B-0CDC-A84A-87CD-E833A57D188D}">
      <dgm:prSet custT="1"/>
      <dgm:spPr/>
      <dgm:t>
        <a:bodyPr/>
        <a:lstStyle/>
        <a:p>
          <a:pPr>
            <a:buClr>
              <a:srgbClr val="404040"/>
            </a:buClr>
            <a:buSzPts val="1200"/>
            <a:buFont typeface="Wingdings" pitchFamily="2" charset="2"/>
            <a:buNone/>
          </a:pPr>
          <a:r>
            <a:rPr lang="en-AU" sz="2200" dirty="0"/>
            <a:t>Disability Services Act 1986.</a:t>
          </a:r>
        </a:p>
      </dgm:t>
      <dgm:extLst>
        <a:ext uri="{E40237B7-FDA0-4F09-8148-C483321AD2D9}">
          <dgm14:cNvPr xmlns:dgm14="http://schemas.microsoft.com/office/drawing/2010/diagram" id="0" name="">
            <a:hlinkClick xmlns:r="http://schemas.openxmlformats.org/officeDocument/2006/relationships" r:id="rId2"/>
          </dgm14:cNvPr>
        </a:ext>
      </dgm:extLst>
    </dgm:pt>
    <dgm:pt modelId="{EBE5BE3C-178C-6D42-B7B0-61E5603C3BDB}" type="parTrans" cxnId="{D527F1A9-A960-2841-989C-02147129A567}">
      <dgm:prSet/>
      <dgm:spPr/>
      <dgm:t>
        <a:bodyPr/>
        <a:lstStyle/>
        <a:p>
          <a:endParaRPr lang="en-GB" sz="2200"/>
        </a:p>
      </dgm:t>
    </dgm:pt>
    <dgm:pt modelId="{ACEC5527-4373-A240-8A93-30D007A4F752}" type="sibTrans" cxnId="{D527F1A9-A960-2841-989C-02147129A567}">
      <dgm:prSet/>
      <dgm:spPr/>
      <dgm:t>
        <a:bodyPr/>
        <a:lstStyle/>
        <a:p>
          <a:endParaRPr lang="en-GB" sz="2200"/>
        </a:p>
      </dgm:t>
    </dgm:pt>
    <dgm:pt modelId="{65BF944E-B631-1543-8980-77B63D73A24B}" type="pres">
      <dgm:prSet presAssocID="{93D5C791-4370-2B46-9082-044D3BB3DD52}" presName="linear" presStyleCnt="0">
        <dgm:presLayoutVars>
          <dgm:animLvl val="lvl"/>
          <dgm:resizeHandles val="exact"/>
        </dgm:presLayoutVars>
      </dgm:prSet>
      <dgm:spPr/>
    </dgm:pt>
    <dgm:pt modelId="{929584A6-7DB2-0646-BE16-8C4BAF422113}" type="pres">
      <dgm:prSet presAssocID="{4C7541F7-957E-FC49-BA2C-E46120C4E012}" presName="parentText" presStyleLbl="node1" presStyleIdx="0" presStyleCnt="2">
        <dgm:presLayoutVars>
          <dgm:chMax val="0"/>
          <dgm:bulletEnabled val="1"/>
        </dgm:presLayoutVars>
      </dgm:prSet>
      <dgm:spPr/>
    </dgm:pt>
    <dgm:pt modelId="{1406F727-B6E1-3844-B4BB-9EDA43A6C0C7}" type="pres">
      <dgm:prSet presAssocID="{42C7457A-E9AD-D248-85BA-646DD5EEFAB9}" presName="spacer" presStyleCnt="0"/>
      <dgm:spPr/>
    </dgm:pt>
    <dgm:pt modelId="{6229EC71-E073-B24B-8168-703150E3CA98}" type="pres">
      <dgm:prSet presAssocID="{2F3C369B-0CDC-A84A-87CD-E833A57D188D}" presName="parentText" presStyleLbl="node1" presStyleIdx="1" presStyleCnt="2">
        <dgm:presLayoutVars>
          <dgm:chMax val="0"/>
          <dgm:bulletEnabled val="1"/>
        </dgm:presLayoutVars>
      </dgm:prSet>
      <dgm:spPr/>
    </dgm:pt>
  </dgm:ptLst>
  <dgm:cxnLst>
    <dgm:cxn modelId="{48227E07-A21F-7B44-AD58-EF55FDFC0A01}" type="presOf" srcId="{4C7541F7-957E-FC49-BA2C-E46120C4E012}" destId="{929584A6-7DB2-0646-BE16-8C4BAF422113}" srcOrd="0" destOrd="0" presId="urn:microsoft.com/office/officeart/2005/8/layout/vList2"/>
    <dgm:cxn modelId="{2A517552-36A7-D34A-8673-46E7EA5536E3}" srcId="{93D5C791-4370-2B46-9082-044D3BB3DD52}" destId="{4C7541F7-957E-FC49-BA2C-E46120C4E012}" srcOrd="0" destOrd="0" parTransId="{8B7B6148-D44F-D64A-83CD-576E71B0E5ED}" sibTransId="{42C7457A-E9AD-D248-85BA-646DD5EEFAB9}"/>
    <dgm:cxn modelId="{4EA70180-077F-1540-B067-4D2D27023694}" type="presOf" srcId="{93D5C791-4370-2B46-9082-044D3BB3DD52}" destId="{65BF944E-B631-1543-8980-77B63D73A24B}" srcOrd="0" destOrd="0" presId="urn:microsoft.com/office/officeart/2005/8/layout/vList2"/>
    <dgm:cxn modelId="{06C1DB8E-DD60-C44E-95AE-A6ACBF9ECFA6}" type="presOf" srcId="{2F3C369B-0CDC-A84A-87CD-E833A57D188D}" destId="{6229EC71-E073-B24B-8168-703150E3CA98}" srcOrd="0" destOrd="0" presId="urn:microsoft.com/office/officeart/2005/8/layout/vList2"/>
    <dgm:cxn modelId="{D527F1A9-A960-2841-989C-02147129A567}" srcId="{93D5C791-4370-2B46-9082-044D3BB3DD52}" destId="{2F3C369B-0CDC-A84A-87CD-E833A57D188D}" srcOrd="1" destOrd="0" parTransId="{EBE5BE3C-178C-6D42-B7B0-61E5603C3BDB}" sibTransId="{ACEC5527-4373-A240-8A93-30D007A4F752}"/>
    <dgm:cxn modelId="{9983EA89-299E-E441-99BD-C158F5865B70}" type="presParOf" srcId="{65BF944E-B631-1543-8980-77B63D73A24B}" destId="{929584A6-7DB2-0646-BE16-8C4BAF422113}" srcOrd="0" destOrd="0" presId="urn:microsoft.com/office/officeart/2005/8/layout/vList2"/>
    <dgm:cxn modelId="{724974CC-39F3-5C4E-9DCB-CF643C78EA05}" type="presParOf" srcId="{65BF944E-B631-1543-8980-77B63D73A24B}" destId="{1406F727-B6E1-3844-B4BB-9EDA43A6C0C7}" srcOrd="1" destOrd="0" presId="urn:microsoft.com/office/officeart/2005/8/layout/vList2"/>
    <dgm:cxn modelId="{A1259110-04DB-B645-8EBD-A00EDB56716C}" type="presParOf" srcId="{65BF944E-B631-1543-8980-77B63D73A24B}" destId="{6229EC71-E073-B24B-8168-703150E3CA9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9FA57F-CDC4-4B1E-BC54-A25AE30FD70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DB046D9-799E-43D0-9375-99BA7F98893D}">
      <dgm:prSet phldrT="[Text]" custT="1"/>
      <dgm:spPr/>
      <dgm:t>
        <a:bodyPr/>
        <a:lstStyle/>
        <a:p>
          <a:r>
            <a:rPr lang="en-PH" sz="2200"/>
            <a:t>Purpose</a:t>
          </a:r>
        </a:p>
      </dgm:t>
    </dgm:pt>
    <dgm:pt modelId="{7143F328-AF30-4E34-9984-EF6F52C22131}" type="parTrans" cxnId="{9F7652BA-E84E-4B32-B816-C8AAB0318CB7}">
      <dgm:prSet/>
      <dgm:spPr/>
      <dgm:t>
        <a:bodyPr/>
        <a:lstStyle/>
        <a:p>
          <a:endParaRPr lang="en-PH" sz="2200"/>
        </a:p>
      </dgm:t>
    </dgm:pt>
    <dgm:pt modelId="{56291811-881D-4473-8F65-CDB4B0DFDDBE}" type="sibTrans" cxnId="{9F7652BA-E84E-4B32-B816-C8AAB0318CB7}">
      <dgm:prSet/>
      <dgm:spPr/>
      <dgm:t>
        <a:bodyPr/>
        <a:lstStyle/>
        <a:p>
          <a:endParaRPr lang="en-PH" sz="2200"/>
        </a:p>
      </dgm:t>
    </dgm:pt>
    <dgm:pt modelId="{172E0394-5596-4510-A54B-FD31370AA498}">
      <dgm:prSet phldrT="[Text]" custT="1"/>
      <dgm:spPr/>
      <dgm:t>
        <a:bodyPr/>
        <a:lstStyle/>
        <a:p>
          <a:r>
            <a:rPr lang="en-PH" sz="2200"/>
            <a:t>Background</a:t>
          </a:r>
        </a:p>
      </dgm:t>
    </dgm:pt>
    <dgm:pt modelId="{8A37222D-8CB4-4E86-B6F4-7C27328A22BE}" type="parTrans" cxnId="{81D0F203-1BAB-4C60-A614-4EAFCD4E6AFD}">
      <dgm:prSet/>
      <dgm:spPr/>
      <dgm:t>
        <a:bodyPr/>
        <a:lstStyle/>
        <a:p>
          <a:endParaRPr lang="en-PH" sz="2200"/>
        </a:p>
      </dgm:t>
    </dgm:pt>
    <dgm:pt modelId="{68245AF7-D49B-4491-B136-B1C64638CCCF}" type="sibTrans" cxnId="{81D0F203-1BAB-4C60-A614-4EAFCD4E6AFD}">
      <dgm:prSet/>
      <dgm:spPr/>
      <dgm:t>
        <a:bodyPr/>
        <a:lstStyle/>
        <a:p>
          <a:endParaRPr lang="en-PH" sz="2200"/>
        </a:p>
      </dgm:t>
    </dgm:pt>
    <dgm:pt modelId="{01BA2B23-08BC-4174-B1D2-8E4918F70D72}">
      <dgm:prSet phldrT="[Text]" custT="1"/>
      <dgm:spPr/>
      <dgm:t>
        <a:bodyPr/>
        <a:lstStyle/>
        <a:p>
          <a:r>
            <a:rPr lang="en-PH" sz="2200"/>
            <a:t>Definitions</a:t>
          </a:r>
        </a:p>
      </dgm:t>
    </dgm:pt>
    <dgm:pt modelId="{9F9EADA1-74FD-414A-8C48-12263AA43BDE}" type="parTrans" cxnId="{CD8663C2-26D5-4428-B19C-D72F1DDF91A0}">
      <dgm:prSet/>
      <dgm:spPr/>
      <dgm:t>
        <a:bodyPr/>
        <a:lstStyle/>
        <a:p>
          <a:endParaRPr lang="en-PH" sz="2200"/>
        </a:p>
      </dgm:t>
    </dgm:pt>
    <dgm:pt modelId="{A0A86632-2C97-406D-8518-A2EC12DC9CF3}" type="sibTrans" cxnId="{CD8663C2-26D5-4428-B19C-D72F1DDF91A0}">
      <dgm:prSet/>
      <dgm:spPr/>
      <dgm:t>
        <a:bodyPr/>
        <a:lstStyle/>
        <a:p>
          <a:endParaRPr lang="en-PH" sz="2200"/>
        </a:p>
      </dgm:t>
    </dgm:pt>
    <dgm:pt modelId="{23D40A81-6A47-47AA-8E97-AE52D6BC6F0E}">
      <dgm:prSet phldrT="[Text]" custT="1"/>
      <dgm:spPr/>
      <dgm:t>
        <a:bodyPr/>
        <a:lstStyle/>
        <a:p>
          <a:r>
            <a:rPr lang="en-PH" sz="2200"/>
            <a:t>Scope</a:t>
          </a:r>
        </a:p>
      </dgm:t>
    </dgm:pt>
    <dgm:pt modelId="{E2D33CB1-1644-441D-8F18-2CEBCFF3A928}" type="parTrans" cxnId="{0A3F461C-B8BB-4FD0-A3E5-7669A4873555}">
      <dgm:prSet/>
      <dgm:spPr/>
      <dgm:t>
        <a:bodyPr/>
        <a:lstStyle/>
        <a:p>
          <a:endParaRPr lang="en-PH" sz="2200"/>
        </a:p>
      </dgm:t>
    </dgm:pt>
    <dgm:pt modelId="{D01A7E14-CF2F-4E83-8F7C-9C2D02F2730B}" type="sibTrans" cxnId="{0A3F461C-B8BB-4FD0-A3E5-7669A4873555}">
      <dgm:prSet/>
      <dgm:spPr/>
      <dgm:t>
        <a:bodyPr/>
        <a:lstStyle/>
        <a:p>
          <a:endParaRPr lang="en-PH" sz="2200"/>
        </a:p>
      </dgm:t>
    </dgm:pt>
    <dgm:pt modelId="{CA3E6B5A-546E-4EA2-85F5-38B86CD5DA9A}">
      <dgm:prSet phldrT="[Text]" custT="1"/>
      <dgm:spPr/>
      <dgm:t>
        <a:bodyPr/>
        <a:lstStyle/>
        <a:p>
          <a:r>
            <a:rPr lang="en-PH" sz="2200"/>
            <a:t>Values</a:t>
          </a:r>
        </a:p>
      </dgm:t>
    </dgm:pt>
    <dgm:pt modelId="{C81759C5-F42F-42EF-9263-54DC5616A373}" type="parTrans" cxnId="{FD59E767-EA3F-49AA-B4D5-F5CA076D34F2}">
      <dgm:prSet/>
      <dgm:spPr/>
      <dgm:t>
        <a:bodyPr/>
        <a:lstStyle/>
        <a:p>
          <a:endParaRPr lang="en-PH" sz="2200"/>
        </a:p>
      </dgm:t>
    </dgm:pt>
    <dgm:pt modelId="{668DCBDA-9A4C-450D-9677-57784D503B23}" type="sibTrans" cxnId="{FD59E767-EA3F-49AA-B4D5-F5CA076D34F2}">
      <dgm:prSet/>
      <dgm:spPr/>
      <dgm:t>
        <a:bodyPr/>
        <a:lstStyle/>
        <a:p>
          <a:endParaRPr lang="en-PH" sz="2200"/>
        </a:p>
      </dgm:t>
    </dgm:pt>
    <dgm:pt modelId="{B5562C61-0702-4E58-AC54-B0E393A5F45E}">
      <dgm:prSet phldrT="[Text]" custT="1"/>
      <dgm:spPr/>
      <dgm:t>
        <a:bodyPr/>
        <a:lstStyle/>
        <a:p>
          <a:r>
            <a:rPr lang="en-PH" sz="2200"/>
            <a:t>Responsibilities</a:t>
          </a:r>
        </a:p>
      </dgm:t>
    </dgm:pt>
    <dgm:pt modelId="{CD01C422-358E-4729-97E0-78F61E01F3A5}" type="parTrans" cxnId="{1452E84D-6B10-4809-A7B4-F6FC1720525D}">
      <dgm:prSet/>
      <dgm:spPr/>
      <dgm:t>
        <a:bodyPr/>
        <a:lstStyle/>
        <a:p>
          <a:endParaRPr lang="en-PH" sz="2200"/>
        </a:p>
      </dgm:t>
    </dgm:pt>
    <dgm:pt modelId="{A8EF1672-3C12-4139-A32D-B15396828577}" type="sibTrans" cxnId="{1452E84D-6B10-4809-A7B4-F6FC1720525D}">
      <dgm:prSet/>
      <dgm:spPr/>
      <dgm:t>
        <a:bodyPr/>
        <a:lstStyle/>
        <a:p>
          <a:endParaRPr lang="en-PH" sz="2200"/>
        </a:p>
      </dgm:t>
    </dgm:pt>
    <dgm:pt modelId="{E068E670-941A-472A-8D1E-CC848A0DADF3}" type="pres">
      <dgm:prSet presAssocID="{A19FA57F-CDC4-4B1E-BC54-A25AE30FD70D}" presName="diagram" presStyleCnt="0">
        <dgm:presLayoutVars>
          <dgm:dir/>
          <dgm:resizeHandles val="exact"/>
        </dgm:presLayoutVars>
      </dgm:prSet>
      <dgm:spPr/>
    </dgm:pt>
    <dgm:pt modelId="{B96FE013-3CB0-4E2A-8396-955F4C30ECD6}" type="pres">
      <dgm:prSet presAssocID="{7DB046D9-799E-43D0-9375-99BA7F98893D}" presName="node" presStyleLbl="node1" presStyleIdx="0" presStyleCnt="6">
        <dgm:presLayoutVars>
          <dgm:bulletEnabled val="1"/>
        </dgm:presLayoutVars>
      </dgm:prSet>
      <dgm:spPr/>
    </dgm:pt>
    <dgm:pt modelId="{304CD530-3FB2-41D5-A8B4-E770FD76382A}" type="pres">
      <dgm:prSet presAssocID="{56291811-881D-4473-8F65-CDB4B0DFDDBE}" presName="sibTrans" presStyleCnt="0"/>
      <dgm:spPr/>
    </dgm:pt>
    <dgm:pt modelId="{78870866-1774-4F9D-A3DD-5C49311D3261}" type="pres">
      <dgm:prSet presAssocID="{CA3E6B5A-546E-4EA2-85F5-38B86CD5DA9A}" presName="node" presStyleLbl="node1" presStyleIdx="1" presStyleCnt="6">
        <dgm:presLayoutVars>
          <dgm:bulletEnabled val="1"/>
        </dgm:presLayoutVars>
      </dgm:prSet>
      <dgm:spPr/>
    </dgm:pt>
    <dgm:pt modelId="{D4184418-CB16-47EB-9CE5-BF5B2E0BF1AF}" type="pres">
      <dgm:prSet presAssocID="{668DCBDA-9A4C-450D-9677-57784D503B23}" presName="sibTrans" presStyleCnt="0"/>
      <dgm:spPr/>
    </dgm:pt>
    <dgm:pt modelId="{1BA0D11A-49A8-445F-9269-99B9A45BC677}" type="pres">
      <dgm:prSet presAssocID="{172E0394-5596-4510-A54B-FD31370AA498}" presName="node" presStyleLbl="node1" presStyleIdx="2" presStyleCnt="6">
        <dgm:presLayoutVars>
          <dgm:bulletEnabled val="1"/>
        </dgm:presLayoutVars>
      </dgm:prSet>
      <dgm:spPr/>
    </dgm:pt>
    <dgm:pt modelId="{8EBD7437-658C-4CAB-BDFB-4E96A01152C9}" type="pres">
      <dgm:prSet presAssocID="{68245AF7-D49B-4491-B136-B1C64638CCCF}" presName="sibTrans" presStyleCnt="0"/>
      <dgm:spPr/>
    </dgm:pt>
    <dgm:pt modelId="{D032FA26-8CA8-442F-9E2B-F427E88312DD}" type="pres">
      <dgm:prSet presAssocID="{01BA2B23-08BC-4174-B1D2-8E4918F70D72}" presName="node" presStyleLbl="node1" presStyleIdx="3" presStyleCnt="6">
        <dgm:presLayoutVars>
          <dgm:bulletEnabled val="1"/>
        </dgm:presLayoutVars>
      </dgm:prSet>
      <dgm:spPr/>
    </dgm:pt>
    <dgm:pt modelId="{87FA8341-21FE-45F8-B764-8915E6B3B317}" type="pres">
      <dgm:prSet presAssocID="{A0A86632-2C97-406D-8518-A2EC12DC9CF3}" presName="sibTrans" presStyleCnt="0"/>
      <dgm:spPr/>
    </dgm:pt>
    <dgm:pt modelId="{2E85C83B-0630-4C8B-9E75-03CB93DF76C1}" type="pres">
      <dgm:prSet presAssocID="{23D40A81-6A47-47AA-8E97-AE52D6BC6F0E}" presName="node" presStyleLbl="node1" presStyleIdx="4" presStyleCnt="6">
        <dgm:presLayoutVars>
          <dgm:bulletEnabled val="1"/>
        </dgm:presLayoutVars>
      </dgm:prSet>
      <dgm:spPr/>
    </dgm:pt>
    <dgm:pt modelId="{9EAEBA7A-13A4-4A64-999F-F9A687198588}" type="pres">
      <dgm:prSet presAssocID="{D01A7E14-CF2F-4E83-8F7C-9C2D02F2730B}" presName="sibTrans" presStyleCnt="0"/>
      <dgm:spPr/>
    </dgm:pt>
    <dgm:pt modelId="{AD9F124E-9E6E-426E-8E2A-DE3E0752125C}" type="pres">
      <dgm:prSet presAssocID="{B5562C61-0702-4E58-AC54-B0E393A5F45E}" presName="node" presStyleLbl="node1" presStyleIdx="5" presStyleCnt="6">
        <dgm:presLayoutVars>
          <dgm:bulletEnabled val="1"/>
        </dgm:presLayoutVars>
      </dgm:prSet>
      <dgm:spPr/>
    </dgm:pt>
  </dgm:ptLst>
  <dgm:cxnLst>
    <dgm:cxn modelId="{81D0F203-1BAB-4C60-A614-4EAFCD4E6AFD}" srcId="{A19FA57F-CDC4-4B1E-BC54-A25AE30FD70D}" destId="{172E0394-5596-4510-A54B-FD31370AA498}" srcOrd="2" destOrd="0" parTransId="{8A37222D-8CB4-4E86-B6F4-7C27328A22BE}" sibTransId="{68245AF7-D49B-4491-B136-B1C64638CCCF}"/>
    <dgm:cxn modelId="{0A3F461C-B8BB-4FD0-A3E5-7669A4873555}" srcId="{A19FA57F-CDC4-4B1E-BC54-A25AE30FD70D}" destId="{23D40A81-6A47-47AA-8E97-AE52D6BC6F0E}" srcOrd="4" destOrd="0" parTransId="{E2D33CB1-1644-441D-8F18-2CEBCFF3A928}" sibTransId="{D01A7E14-CF2F-4E83-8F7C-9C2D02F2730B}"/>
    <dgm:cxn modelId="{F26E871F-6754-4CD2-A6FC-A700F0B5CDC9}" type="presOf" srcId="{172E0394-5596-4510-A54B-FD31370AA498}" destId="{1BA0D11A-49A8-445F-9269-99B9A45BC677}" srcOrd="0" destOrd="0" presId="urn:microsoft.com/office/officeart/2005/8/layout/default"/>
    <dgm:cxn modelId="{FD59E767-EA3F-49AA-B4D5-F5CA076D34F2}" srcId="{A19FA57F-CDC4-4B1E-BC54-A25AE30FD70D}" destId="{CA3E6B5A-546E-4EA2-85F5-38B86CD5DA9A}" srcOrd="1" destOrd="0" parTransId="{C81759C5-F42F-42EF-9263-54DC5616A373}" sibTransId="{668DCBDA-9A4C-450D-9677-57784D503B23}"/>
    <dgm:cxn modelId="{1452E84D-6B10-4809-A7B4-F6FC1720525D}" srcId="{A19FA57F-CDC4-4B1E-BC54-A25AE30FD70D}" destId="{B5562C61-0702-4E58-AC54-B0E393A5F45E}" srcOrd="5" destOrd="0" parTransId="{CD01C422-358E-4729-97E0-78F61E01F3A5}" sibTransId="{A8EF1672-3C12-4139-A32D-B15396828577}"/>
    <dgm:cxn modelId="{765DFF6D-F061-4462-AE09-04EE04FEEA82}" type="presOf" srcId="{7DB046D9-799E-43D0-9375-99BA7F98893D}" destId="{B96FE013-3CB0-4E2A-8396-955F4C30ECD6}" srcOrd="0" destOrd="0" presId="urn:microsoft.com/office/officeart/2005/8/layout/default"/>
    <dgm:cxn modelId="{3FC0C850-28B7-4DFC-8765-5F2D8B3C04A6}" type="presOf" srcId="{01BA2B23-08BC-4174-B1D2-8E4918F70D72}" destId="{D032FA26-8CA8-442F-9E2B-F427E88312DD}" srcOrd="0" destOrd="0" presId="urn:microsoft.com/office/officeart/2005/8/layout/default"/>
    <dgm:cxn modelId="{9F7652BA-E84E-4B32-B816-C8AAB0318CB7}" srcId="{A19FA57F-CDC4-4B1E-BC54-A25AE30FD70D}" destId="{7DB046D9-799E-43D0-9375-99BA7F98893D}" srcOrd="0" destOrd="0" parTransId="{7143F328-AF30-4E34-9984-EF6F52C22131}" sibTransId="{56291811-881D-4473-8F65-CDB4B0DFDDBE}"/>
    <dgm:cxn modelId="{CD8663C2-26D5-4428-B19C-D72F1DDF91A0}" srcId="{A19FA57F-CDC4-4B1E-BC54-A25AE30FD70D}" destId="{01BA2B23-08BC-4174-B1D2-8E4918F70D72}" srcOrd="3" destOrd="0" parTransId="{9F9EADA1-74FD-414A-8C48-12263AA43BDE}" sibTransId="{A0A86632-2C97-406D-8518-A2EC12DC9CF3}"/>
    <dgm:cxn modelId="{1CD731C7-413C-4ED9-AAC6-7AF3D242AD63}" type="presOf" srcId="{CA3E6B5A-546E-4EA2-85F5-38B86CD5DA9A}" destId="{78870866-1774-4F9D-A3DD-5C49311D3261}" srcOrd="0" destOrd="0" presId="urn:microsoft.com/office/officeart/2005/8/layout/default"/>
    <dgm:cxn modelId="{901B5AD6-FE43-4A2A-B1D6-14240E09E5B3}" type="presOf" srcId="{A19FA57F-CDC4-4B1E-BC54-A25AE30FD70D}" destId="{E068E670-941A-472A-8D1E-CC848A0DADF3}" srcOrd="0" destOrd="0" presId="urn:microsoft.com/office/officeart/2005/8/layout/default"/>
    <dgm:cxn modelId="{CEF60CD7-B5D9-4B20-9EA9-8248B42C25F5}" type="presOf" srcId="{B5562C61-0702-4E58-AC54-B0E393A5F45E}" destId="{AD9F124E-9E6E-426E-8E2A-DE3E0752125C}" srcOrd="0" destOrd="0" presId="urn:microsoft.com/office/officeart/2005/8/layout/default"/>
    <dgm:cxn modelId="{481563E3-E70F-4824-A5AF-DAC01CB8F2D0}" type="presOf" srcId="{23D40A81-6A47-47AA-8E97-AE52D6BC6F0E}" destId="{2E85C83B-0630-4C8B-9E75-03CB93DF76C1}" srcOrd="0" destOrd="0" presId="urn:microsoft.com/office/officeart/2005/8/layout/default"/>
    <dgm:cxn modelId="{2365DA8A-C1E6-4F85-8E68-DE919C3803F9}" type="presParOf" srcId="{E068E670-941A-472A-8D1E-CC848A0DADF3}" destId="{B96FE013-3CB0-4E2A-8396-955F4C30ECD6}" srcOrd="0" destOrd="0" presId="urn:microsoft.com/office/officeart/2005/8/layout/default"/>
    <dgm:cxn modelId="{69FB45A1-921B-44F7-B3A4-EA3003B9C309}" type="presParOf" srcId="{E068E670-941A-472A-8D1E-CC848A0DADF3}" destId="{304CD530-3FB2-41D5-A8B4-E770FD76382A}" srcOrd="1" destOrd="0" presId="urn:microsoft.com/office/officeart/2005/8/layout/default"/>
    <dgm:cxn modelId="{E34A502A-0760-444E-97CE-755B9749450C}" type="presParOf" srcId="{E068E670-941A-472A-8D1E-CC848A0DADF3}" destId="{78870866-1774-4F9D-A3DD-5C49311D3261}" srcOrd="2" destOrd="0" presId="urn:microsoft.com/office/officeart/2005/8/layout/default"/>
    <dgm:cxn modelId="{154D4A0D-CA9E-467C-BD6F-35417CCE7E10}" type="presParOf" srcId="{E068E670-941A-472A-8D1E-CC848A0DADF3}" destId="{D4184418-CB16-47EB-9CE5-BF5B2E0BF1AF}" srcOrd="3" destOrd="0" presId="urn:microsoft.com/office/officeart/2005/8/layout/default"/>
    <dgm:cxn modelId="{E62792F9-0B9C-4C8E-BA57-6C14B03480CE}" type="presParOf" srcId="{E068E670-941A-472A-8D1E-CC848A0DADF3}" destId="{1BA0D11A-49A8-445F-9269-99B9A45BC677}" srcOrd="4" destOrd="0" presId="urn:microsoft.com/office/officeart/2005/8/layout/default"/>
    <dgm:cxn modelId="{DC5628C0-FF3C-49A8-A81E-21441BDCD40F}" type="presParOf" srcId="{E068E670-941A-472A-8D1E-CC848A0DADF3}" destId="{8EBD7437-658C-4CAB-BDFB-4E96A01152C9}" srcOrd="5" destOrd="0" presId="urn:microsoft.com/office/officeart/2005/8/layout/default"/>
    <dgm:cxn modelId="{6D7EF589-89C1-43A4-8F00-575BCB0F6DCE}" type="presParOf" srcId="{E068E670-941A-472A-8D1E-CC848A0DADF3}" destId="{D032FA26-8CA8-442F-9E2B-F427E88312DD}" srcOrd="6" destOrd="0" presId="urn:microsoft.com/office/officeart/2005/8/layout/default"/>
    <dgm:cxn modelId="{F67D173C-664C-4BED-BAE0-6D8C4FCD29FA}" type="presParOf" srcId="{E068E670-941A-472A-8D1E-CC848A0DADF3}" destId="{87FA8341-21FE-45F8-B764-8915E6B3B317}" srcOrd="7" destOrd="0" presId="urn:microsoft.com/office/officeart/2005/8/layout/default"/>
    <dgm:cxn modelId="{598EC945-D768-40BC-AFA7-2E0727DFB012}" type="presParOf" srcId="{E068E670-941A-472A-8D1E-CC848A0DADF3}" destId="{2E85C83B-0630-4C8B-9E75-03CB93DF76C1}" srcOrd="8" destOrd="0" presId="urn:microsoft.com/office/officeart/2005/8/layout/default"/>
    <dgm:cxn modelId="{8A67542A-D7A8-4A3D-A66F-6DD97AC5B895}" type="presParOf" srcId="{E068E670-941A-472A-8D1E-CC848A0DADF3}" destId="{9EAEBA7A-13A4-4A64-999F-F9A687198588}" srcOrd="9" destOrd="0" presId="urn:microsoft.com/office/officeart/2005/8/layout/default"/>
    <dgm:cxn modelId="{6B975828-51D6-45A8-B9A8-40A9CBA840C3}" type="presParOf" srcId="{E068E670-941A-472A-8D1E-CC848A0DADF3}" destId="{AD9F124E-9E6E-426E-8E2A-DE3E0752125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9FA57F-CDC4-4B1E-BC54-A25AE30FD70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DB046D9-799E-43D0-9375-99BA7F98893D}">
      <dgm:prSet phldrT="[Text]" custT="1"/>
      <dgm:spPr/>
      <dgm:t>
        <a:bodyPr/>
        <a:lstStyle/>
        <a:p>
          <a:r>
            <a:rPr lang="en-PH" sz="2200"/>
            <a:t>Description</a:t>
          </a:r>
        </a:p>
      </dgm:t>
    </dgm:pt>
    <dgm:pt modelId="{7143F328-AF30-4E34-9984-EF6F52C22131}" type="parTrans" cxnId="{9F7652BA-E84E-4B32-B816-C8AAB0318CB7}">
      <dgm:prSet/>
      <dgm:spPr/>
      <dgm:t>
        <a:bodyPr/>
        <a:lstStyle/>
        <a:p>
          <a:endParaRPr lang="en-PH" sz="2200"/>
        </a:p>
      </dgm:t>
    </dgm:pt>
    <dgm:pt modelId="{56291811-881D-4473-8F65-CDB4B0DFDDBE}" type="sibTrans" cxnId="{9F7652BA-E84E-4B32-B816-C8AAB0318CB7}">
      <dgm:prSet/>
      <dgm:spPr/>
      <dgm:t>
        <a:bodyPr/>
        <a:lstStyle/>
        <a:p>
          <a:endParaRPr lang="en-PH" sz="2200"/>
        </a:p>
      </dgm:t>
    </dgm:pt>
    <dgm:pt modelId="{172E0394-5596-4510-A54B-FD31370AA498}">
      <dgm:prSet phldrT="[Text]" custT="1"/>
      <dgm:spPr/>
      <dgm:t>
        <a:bodyPr/>
        <a:lstStyle/>
        <a:p>
          <a:r>
            <a:rPr lang="en-PH" sz="2200"/>
            <a:t>Step-by-step explanation</a:t>
          </a:r>
        </a:p>
      </dgm:t>
    </dgm:pt>
    <dgm:pt modelId="{8A37222D-8CB4-4E86-B6F4-7C27328A22BE}" type="parTrans" cxnId="{81D0F203-1BAB-4C60-A614-4EAFCD4E6AFD}">
      <dgm:prSet/>
      <dgm:spPr/>
      <dgm:t>
        <a:bodyPr/>
        <a:lstStyle/>
        <a:p>
          <a:endParaRPr lang="en-PH" sz="2200"/>
        </a:p>
      </dgm:t>
    </dgm:pt>
    <dgm:pt modelId="{68245AF7-D49B-4491-B136-B1C64638CCCF}" type="sibTrans" cxnId="{81D0F203-1BAB-4C60-A614-4EAFCD4E6AFD}">
      <dgm:prSet/>
      <dgm:spPr/>
      <dgm:t>
        <a:bodyPr/>
        <a:lstStyle/>
        <a:p>
          <a:endParaRPr lang="en-PH" sz="2200"/>
        </a:p>
      </dgm:t>
    </dgm:pt>
    <dgm:pt modelId="{01BA2B23-08BC-4174-B1D2-8E4918F70D72}">
      <dgm:prSet phldrT="[Text]" custT="1"/>
      <dgm:spPr/>
      <dgm:t>
        <a:bodyPr/>
        <a:lstStyle/>
        <a:p>
          <a:r>
            <a:rPr lang="en-PH" sz="2200"/>
            <a:t>Potential hazards and risks</a:t>
          </a:r>
        </a:p>
      </dgm:t>
    </dgm:pt>
    <dgm:pt modelId="{9F9EADA1-74FD-414A-8C48-12263AA43BDE}" type="parTrans" cxnId="{CD8663C2-26D5-4428-B19C-D72F1DDF91A0}">
      <dgm:prSet/>
      <dgm:spPr/>
      <dgm:t>
        <a:bodyPr/>
        <a:lstStyle/>
        <a:p>
          <a:endParaRPr lang="en-PH" sz="2200"/>
        </a:p>
      </dgm:t>
    </dgm:pt>
    <dgm:pt modelId="{A0A86632-2C97-406D-8518-A2EC12DC9CF3}" type="sibTrans" cxnId="{CD8663C2-26D5-4428-B19C-D72F1DDF91A0}">
      <dgm:prSet/>
      <dgm:spPr/>
      <dgm:t>
        <a:bodyPr/>
        <a:lstStyle/>
        <a:p>
          <a:endParaRPr lang="en-PH" sz="2200"/>
        </a:p>
      </dgm:t>
    </dgm:pt>
    <dgm:pt modelId="{23D40A81-6A47-47AA-8E97-AE52D6BC6F0E}">
      <dgm:prSet phldrT="[Text]" custT="1"/>
      <dgm:spPr/>
      <dgm:t>
        <a:bodyPr/>
        <a:lstStyle/>
        <a:p>
          <a:r>
            <a:rPr lang="en-PH" sz="2200"/>
            <a:t>Safety precautions</a:t>
          </a:r>
        </a:p>
      </dgm:t>
    </dgm:pt>
    <dgm:pt modelId="{E2D33CB1-1644-441D-8F18-2CEBCFF3A928}" type="parTrans" cxnId="{0A3F461C-B8BB-4FD0-A3E5-7669A4873555}">
      <dgm:prSet/>
      <dgm:spPr/>
      <dgm:t>
        <a:bodyPr/>
        <a:lstStyle/>
        <a:p>
          <a:endParaRPr lang="en-PH" sz="2200"/>
        </a:p>
      </dgm:t>
    </dgm:pt>
    <dgm:pt modelId="{D01A7E14-CF2F-4E83-8F7C-9C2D02F2730B}" type="sibTrans" cxnId="{0A3F461C-B8BB-4FD0-A3E5-7669A4873555}">
      <dgm:prSet/>
      <dgm:spPr/>
      <dgm:t>
        <a:bodyPr/>
        <a:lstStyle/>
        <a:p>
          <a:endParaRPr lang="en-PH" sz="2200"/>
        </a:p>
      </dgm:t>
    </dgm:pt>
    <dgm:pt modelId="{39AE93BD-C81F-4013-97B3-07C503C44FCA}">
      <dgm:prSet phldrT="[Text]" custT="1"/>
      <dgm:spPr/>
      <dgm:t>
        <a:bodyPr/>
        <a:lstStyle/>
        <a:p>
          <a:r>
            <a:rPr lang="en-PH" sz="2200"/>
            <a:t>Hazard and risk control measures</a:t>
          </a:r>
        </a:p>
      </dgm:t>
    </dgm:pt>
    <dgm:pt modelId="{E2B6F77F-6D8E-4DE6-A218-A48028FF008C}" type="parTrans" cxnId="{01FEF05B-CD89-410D-88C4-56CABC873267}">
      <dgm:prSet/>
      <dgm:spPr/>
      <dgm:t>
        <a:bodyPr/>
        <a:lstStyle/>
        <a:p>
          <a:endParaRPr lang="en-PH" sz="2200"/>
        </a:p>
      </dgm:t>
    </dgm:pt>
    <dgm:pt modelId="{C21188C0-2D5F-4FB4-AB35-198BC87CF18B}" type="sibTrans" cxnId="{01FEF05B-CD89-410D-88C4-56CABC873267}">
      <dgm:prSet/>
      <dgm:spPr/>
      <dgm:t>
        <a:bodyPr/>
        <a:lstStyle/>
        <a:p>
          <a:endParaRPr lang="en-PH" sz="2200"/>
        </a:p>
      </dgm:t>
    </dgm:pt>
    <dgm:pt modelId="{E068E670-941A-472A-8D1E-CC848A0DADF3}" type="pres">
      <dgm:prSet presAssocID="{A19FA57F-CDC4-4B1E-BC54-A25AE30FD70D}" presName="diagram" presStyleCnt="0">
        <dgm:presLayoutVars>
          <dgm:dir/>
          <dgm:resizeHandles val="exact"/>
        </dgm:presLayoutVars>
      </dgm:prSet>
      <dgm:spPr/>
    </dgm:pt>
    <dgm:pt modelId="{B96FE013-3CB0-4E2A-8396-955F4C30ECD6}" type="pres">
      <dgm:prSet presAssocID="{7DB046D9-799E-43D0-9375-99BA7F98893D}" presName="node" presStyleLbl="node1" presStyleIdx="0" presStyleCnt="5">
        <dgm:presLayoutVars>
          <dgm:bulletEnabled val="1"/>
        </dgm:presLayoutVars>
      </dgm:prSet>
      <dgm:spPr/>
    </dgm:pt>
    <dgm:pt modelId="{304CD530-3FB2-41D5-A8B4-E770FD76382A}" type="pres">
      <dgm:prSet presAssocID="{56291811-881D-4473-8F65-CDB4B0DFDDBE}" presName="sibTrans" presStyleCnt="0"/>
      <dgm:spPr/>
    </dgm:pt>
    <dgm:pt modelId="{1BA0D11A-49A8-445F-9269-99B9A45BC677}" type="pres">
      <dgm:prSet presAssocID="{172E0394-5596-4510-A54B-FD31370AA498}" presName="node" presStyleLbl="node1" presStyleIdx="1" presStyleCnt="5">
        <dgm:presLayoutVars>
          <dgm:bulletEnabled val="1"/>
        </dgm:presLayoutVars>
      </dgm:prSet>
      <dgm:spPr/>
    </dgm:pt>
    <dgm:pt modelId="{8EBD7437-658C-4CAB-BDFB-4E96A01152C9}" type="pres">
      <dgm:prSet presAssocID="{68245AF7-D49B-4491-B136-B1C64638CCCF}" presName="sibTrans" presStyleCnt="0"/>
      <dgm:spPr/>
    </dgm:pt>
    <dgm:pt modelId="{D032FA26-8CA8-442F-9E2B-F427E88312DD}" type="pres">
      <dgm:prSet presAssocID="{01BA2B23-08BC-4174-B1D2-8E4918F70D72}" presName="node" presStyleLbl="node1" presStyleIdx="2" presStyleCnt="5">
        <dgm:presLayoutVars>
          <dgm:bulletEnabled val="1"/>
        </dgm:presLayoutVars>
      </dgm:prSet>
      <dgm:spPr/>
    </dgm:pt>
    <dgm:pt modelId="{87FA8341-21FE-45F8-B764-8915E6B3B317}" type="pres">
      <dgm:prSet presAssocID="{A0A86632-2C97-406D-8518-A2EC12DC9CF3}" presName="sibTrans" presStyleCnt="0"/>
      <dgm:spPr/>
    </dgm:pt>
    <dgm:pt modelId="{B1A753CF-C43B-4769-A08E-480C9544E35B}" type="pres">
      <dgm:prSet presAssocID="{39AE93BD-C81F-4013-97B3-07C503C44FCA}" presName="node" presStyleLbl="node1" presStyleIdx="3" presStyleCnt="5">
        <dgm:presLayoutVars>
          <dgm:bulletEnabled val="1"/>
        </dgm:presLayoutVars>
      </dgm:prSet>
      <dgm:spPr/>
    </dgm:pt>
    <dgm:pt modelId="{76380806-0504-4E77-9D99-59347DE7C709}" type="pres">
      <dgm:prSet presAssocID="{C21188C0-2D5F-4FB4-AB35-198BC87CF18B}" presName="sibTrans" presStyleCnt="0"/>
      <dgm:spPr/>
    </dgm:pt>
    <dgm:pt modelId="{2E85C83B-0630-4C8B-9E75-03CB93DF76C1}" type="pres">
      <dgm:prSet presAssocID="{23D40A81-6A47-47AA-8E97-AE52D6BC6F0E}" presName="node" presStyleLbl="node1" presStyleIdx="4" presStyleCnt="5">
        <dgm:presLayoutVars>
          <dgm:bulletEnabled val="1"/>
        </dgm:presLayoutVars>
      </dgm:prSet>
      <dgm:spPr/>
    </dgm:pt>
  </dgm:ptLst>
  <dgm:cxnLst>
    <dgm:cxn modelId="{81D0F203-1BAB-4C60-A614-4EAFCD4E6AFD}" srcId="{A19FA57F-CDC4-4B1E-BC54-A25AE30FD70D}" destId="{172E0394-5596-4510-A54B-FD31370AA498}" srcOrd="1" destOrd="0" parTransId="{8A37222D-8CB4-4E86-B6F4-7C27328A22BE}" sibTransId="{68245AF7-D49B-4491-B136-B1C64638CCCF}"/>
    <dgm:cxn modelId="{0A3F461C-B8BB-4FD0-A3E5-7669A4873555}" srcId="{A19FA57F-CDC4-4B1E-BC54-A25AE30FD70D}" destId="{23D40A81-6A47-47AA-8E97-AE52D6BC6F0E}" srcOrd="4" destOrd="0" parTransId="{E2D33CB1-1644-441D-8F18-2CEBCFF3A928}" sibTransId="{D01A7E14-CF2F-4E83-8F7C-9C2D02F2730B}"/>
    <dgm:cxn modelId="{F26E871F-6754-4CD2-A6FC-A700F0B5CDC9}" type="presOf" srcId="{172E0394-5596-4510-A54B-FD31370AA498}" destId="{1BA0D11A-49A8-445F-9269-99B9A45BC677}" srcOrd="0" destOrd="0" presId="urn:microsoft.com/office/officeart/2005/8/layout/default"/>
    <dgm:cxn modelId="{077C022D-6F2E-4816-BFBD-17CDF23BFAAC}" type="presOf" srcId="{39AE93BD-C81F-4013-97B3-07C503C44FCA}" destId="{B1A753CF-C43B-4769-A08E-480C9544E35B}" srcOrd="0" destOrd="0" presId="urn:microsoft.com/office/officeart/2005/8/layout/default"/>
    <dgm:cxn modelId="{01FEF05B-CD89-410D-88C4-56CABC873267}" srcId="{A19FA57F-CDC4-4B1E-BC54-A25AE30FD70D}" destId="{39AE93BD-C81F-4013-97B3-07C503C44FCA}" srcOrd="3" destOrd="0" parTransId="{E2B6F77F-6D8E-4DE6-A218-A48028FF008C}" sibTransId="{C21188C0-2D5F-4FB4-AB35-198BC87CF18B}"/>
    <dgm:cxn modelId="{765DFF6D-F061-4462-AE09-04EE04FEEA82}" type="presOf" srcId="{7DB046D9-799E-43D0-9375-99BA7F98893D}" destId="{B96FE013-3CB0-4E2A-8396-955F4C30ECD6}" srcOrd="0" destOrd="0" presId="urn:microsoft.com/office/officeart/2005/8/layout/default"/>
    <dgm:cxn modelId="{3FC0C850-28B7-4DFC-8765-5F2D8B3C04A6}" type="presOf" srcId="{01BA2B23-08BC-4174-B1D2-8E4918F70D72}" destId="{D032FA26-8CA8-442F-9E2B-F427E88312DD}" srcOrd="0" destOrd="0" presId="urn:microsoft.com/office/officeart/2005/8/layout/default"/>
    <dgm:cxn modelId="{9F7652BA-E84E-4B32-B816-C8AAB0318CB7}" srcId="{A19FA57F-CDC4-4B1E-BC54-A25AE30FD70D}" destId="{7DB046D9-799E-43D0-9375-99BA7F98893D}" srcOrd="0" destOrd="0" parTransId="{7143F328-AF30-4E34-9984-EF6F52C22131}" sibTransId="{56291811-881D-4473-8F65-CDB4B0DFDDBE}"/>
    <dgm:cxn modelId="{CD8663C2-26D5-4428-B19C-D72F1DDF91A0}" srcId="{A19FA57F-CDC4-4B1E-BC54-A25AE30FD70D}" destId="{01BA2B23-08BC-4174-B1D2-8E4918F70D72}" srcOrd="2" destOrd="0" parTransId="{9F9EADA1-74FD-414A-8C48-12263AA43BDE}" sibTransId="{A0A86632-2C97-406D-8518-A2EC12DC9CF3}"/>
    <dgm:cxn modelId="{901B5AD6-FE43-4A2A-B1D6-14240E09E5B3}" type="presOf" srcId="{A19FA57F-CDC4-4B1E-BC54-A25AE30FD70D}" destId="{E068E670-941A-472A-8D1E-CC848A0DADF3}" srcOrd="0" destOrd="0" presId="urn:microsoft.com/office/officeart/2005/8/layout/default"/>
    <dgm:cxn modelId="{481563E3-E70F-4824-A5AF-DAC01CB8F2D0}" type="presOf" srcId="{23D40A81-6A47-47AA-8E97-AE52D6BC6F0E}" destId="{2E85C83B-0630-4C8B-9E75-03CB93DF76C1}" srcOrd="0" destOrd="0" presId="urn:microsoft.com/office/officeart/2005/8/layout/default"/>
    <dgm:cxn modelId="{2365DA8A-C1E6-4F85-8E68-DE919C3803F9}" type="presParOf" srcId="{E068E670-941A-472A-8D1E-CC848A0DADF3}" destId="{B96FE013-3CB0-4E2A-8396-955F4C30ECD6}" srcOrd="0" destOrd="0" presId="urn:microsoft.com/office/officeart/2005/8/layout/default"/>
    <dgm:cxn modelId="{69FB45A1-921B-44F7-B3A4-EA3003B9C309}" type="presParOf" srcId="{E068E670-941A-472A-8D1E-CC848A0DADF3}" destId="{304CD530-3FB2-41D5-A8B4-E770FD76382A}" srcOrd="1" destOrd="0" presId="urn:microsoft.com/office/officeart/2005/8/layout/default"/>
    <dgm:cxn modelId="{E62792F9-0B9C-4C8E-BA57-6C14B03480CE}" type="presParOf" srcId="{E068E670-941A-472A-8D1E-CC848A0DADF3}" destId="{1BA0D11A-49A8-445F-9269-99B9A45BC677}" srcOrd="2" destOrd="0" presId="urn:microsoft.com/office/officeart/2005/8/layout/default"/>
    <dgm:cxn modelId="{DC5628C0-FF3C-49A8-A81E-21441BDCD40F}" type="presParOf" srcId="{E068E670-941A-472A-8D1E-CC848A0DADF3}" destId="{8EBD7437-658C-4CAB-BDFB-4E96A01152C9}" srcOrd="3" destOrd="0" presId="urn:microsoft.com/office/officeart/2005/8/layout/default"/>
    <dgm:cxn modelId="{6D7EF589-89C1-43A4-8F00-575BCB0F6DCE}" type="presParOf" srcId="{E068E670-941A-472A-8D1E-CC848A0DADF3}" destId="{D032FA26-8CA8-442F-9E2B-F427E88312DD}" srcOrd="4" destOrd="0" presId="urn:microsoft.com/office/officeart/2005/8/layout/default"/>
    <dgm:cxn modelId="{F67D173C-664C-4BED-BAE0-6D8C4FCD29FA}" type="presParOf" srcId="{E068E670-941A-472A-8D1E-CC848A0DADF3}" destId="{87FA8341-21FE-45F8-B764-8915E6B3B317}" srcOrd="5" destOrd="0" presId="urn:microsoft.com/office/officeart/2005/8/layout/default"/>
    <dgm:cxn modelId="{37A27291-3D8D-4585-8E49-DAA216B4EB77}" type="presParOf" srcId="{E068E670-941A-472A-8D1E-CC848A0DADF3}" destId="{B1A753CF-C43B-4769-A08E-480C9544E35B}" srcOrd="6" destOrd="0" presId="urn:microsoft.com/office/officeart/2005/8/layout/default"/>
    <dgm:cxn modelId="{229C7FC0-F043-4786-84A2-F921D12CE0EE}" type="presParOf" srcId="{E068E670-941A-472A-8D1E-CC848A0DADF3}" destId="{76380806-0504-4E77-9D99-59347DE7C709}" srcOrd="7" destOrd="0" presId="urn:microsoft.com/office/officeart/2005/8/layout/default"/>
    <dgm:cxn modelId="{598EC945-D768-40BC-AFA7-2E0727DFB012}" type="presParOf" srcId="{E068E670-941A-472A-8D1E-CC848A0DADF3}" destId="{2E85C83B-0630-4C8B-9E75-03CB93DF76C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00C31A-8DC8-47BA-B015-32C2346F52E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D3DB8212-9498-47F7-A098-7C92905AB3DD}">
      <dgm:prSet phldrT="[Text]"/>
      <dgm:spPr/>
      <dgm:t>
        <a:bodyPr/>
        <a:lstStyle/>
        <a:p>
          <a:r>
            <a:rPr lang="en-PH"/>
            <a:t>Fires</a:t>
          </a:r>
        </a:p>
      </dgm:t>
    </dgm:pt>
    <dgm:pt modelId="{94732549-FA5C-4D44-979D-937B211D51CE}" type="parTrans" cxnId="{7B9AA2D9-35A4-4203-8338-D842D0BA2CE1}">
      <dgm:prSet/>
      <dgm:spPr/>
      <dgm:t>
        <a:bodyPr/>
        <a:lstStyle/>
        <a:p>
          <a:endParaRPr lang="en-PH"/>
        </a:p>
      </dgm:t>
    </dgm:pt>
    <dgm:pt modelId="{8EA5F34C-3FD4-470D-9F83-EFD736AF9FC0}" type="sibTrans" cxnId="{7B9AA2D9-35A4-4203-8338-D842D0BA2CE1}">
      <dgm:prSet/>
      <dgm:spPr/>
      <dgm:t>
        <a:bodyPr/>
        <a:lstStyle/>
        <a:p>
          <a:endParaRPr lang="en-PH"/>
        </a:p>
      </dgm:t>
    </dgm:pt>
    <dgm:pt modelId="{83451ABF-BB2E-414B-9ADC-A1DF446D4B96}">
      <dgm:prSet phldrT="[Text]"/>
      <dgm:spPr/>
      <dgm:t>
        <a:bodyPr/>
        <a:lstStyle/>
        <a:p>
          <a:r>
            <a:rPr lang="en-PH"/>
            <a:t>Explosions</a:t>
          </a:r>
        </a:p>
      </dgm:t>
    </dgm:pt>
    <dgm:pt modelId="{3CD0F78E-8A5B-4C6D-AA51-350193D71DB3}" type="parTrans" cxnId="{AADA380A-7231-4BFE-B7A4-B66BA615B871}">
      <dgm:prSet/>
      <dgm:spPr/>
      <dgm:t>
        <a:bodyPr/>
        <a:lstStyle/>
        <a:p>
          <a:endParaRPr lang="en-PH"/>
        </a:p>
      </dgm:t>
    </dgm:pt>
    <dgm:pt modelId="{94674E39-F4BD-4702-A7B6-9000AF4ADA73}" type="sibTrans" cxnId="{AADA380A-7231-4BFE-B7A4-B66BA615B871}">
      <dgm:prSet/>
      <dgm:spPr/>
      <dgm:t>
        <a:bodyPr/>
        <a:lstStyle/>
        <a:p>
          <a:endParaRPr lang="en-PH"/>
        </a:p>
      </dgm:t>
    </dgm:pt>
    <dgm:pt modelId="{259AEA83-6800-480A-8F29-2631B2D8EE1B}">
      <dgm:prSet phldrT="[Text]"/>
      <dgm:spPr/>
      <dgm:t>
        <a:bodyPr/>
        <a:lstStyle/>
        <a:p>
          <a:r>
            <a:rPr lang="en-PH"/>
            <a:t>Medical emergencies</a:t>
          </a:r>
        </a:p>
      </dgm:t>
    </dgm:pt>
    <dgm:pt modelId="{4DBADD8F-5D57-4193-8EF2-810EB04A7EEB}" type="parTrans" cxnId="{F64F307F-6738-4CFC-A6E5-0BC67D545F6D}">
      <dgm:prSet/>
      <dgm:spPr/>
      <dgm:t>
        <a:bodyPr/>
        <a:lstStyle/>
        <a:p>
          <a:endParaRPr lang="en-PH"/>
        </a:p>
      </dgm:t>
    </dgm:pt>
    <dgm:pt modelId="{558BBC98-4368-4F84-8285-577699D5A457}" type="sibTrans" cxnId="{F64F307F-6738-4CFC-A6E5-0BC67D545F6D}">
      <dgm:prSet/>
      <dgm:spPr/>
      <dgm:t>
        <a:bodyPr/>
        <a:lstStyle/>
        <a:p>
          <a:endParaRPr lang="en-PH"/>
        </a:p>
      </dgm:t>
    </dgm:pt>
    <dgm:pt modelId="{CD20F711-C025-4A81-9303-13E5E991A1C2}">
      <dgm:prSet phldrT="[Text]"/>
      <dgm:spPr/>
      <dgm:t>
        <a:bodyPr/>
        <a:lstStyle/>
        <a:p>
          <a:r>
            <a:rPr lang="en-PH"/>
            <a:t>Rescues</a:t>
          </a:r>
        </a:p>
      </dgm:t>
    </dgm:pt>
    <dgm:pt modelId="{CC069F5D-BE83-4ADA-A6EA-BE7992D0DC1B}" type="parTrans" cxnId="{CABF832B-BED3-4390-9171-9167FAFAD14B}">
      <dgm:prSet/>
      <dgm:spPr/>
      <dgm:t>
        <a:bodyPr/>
        <a:lstStyle/>
        <a:p>
          <a:endParaRPr lang="en-PH"/>
        </a:p>
      </dgm:t>
    </dgm:pt>
    <dgm:pt modelId="{1308B226-0579-4E20-86DB-9E558BC9DC53}" type="sibTrans" cxnId="{CABF832B-BED3-4390-9171-9167FAFAD14B}">
      <dgm:prSet/>
      <dgm:spPr/>
      <dgm:t>
        <a:bodyPr/>
        <a:lstStyle/>
        <a:p>
          <a:endParaRPr lang="en-PH"/>
        </a:p>
      </dgm:t>
    </dgm:pt>
    <dgm:pt modelId="{128ED147-AFE8-4546-AEE3-3DCB07366AE4}">
      <dgm:prSet phldrT="[Text]"/>
      <dgm:spPr/>
      <dgm:t>
        <a:bodyPr/>
        <a:lstStyle/>
        <a:p>
          <a:r>
            <a:rPr lang="en-PH"/>
            <a:t>Incidents with hazardous chemicals</a:t>
          </a:r>
        </a:p>
      </dgm:t>
    </dgm:pt>
    <dgm:pt modelId="{561A3C1D-4C2D-4B01-AEB5-96F74E660F50}" type="parTrans" cxnId="{3BB51837-CAFD-4921-B8C2-F10766419634}">
      <dgm:prSet/>
      <dgm:spPr/>
      <dgm:t>
        <a:bodyPr/>
        <a:lstStyle/>
        <a:p>
          <a:endParaRPr lang="en-PH"/>
        </a:p>
      </dgm:t>
    </dgm:pt>
    <dgm:pt modelId="{850406ED-A211-4654-860C-DF979F6FF894}" type="sibTrans" cxnId="{3BB51837-CAFD-4921-B8C2-F10766419634}">
      <dgm:prSet/>
      <dgm:spPr/>
      <dgm:t>
        <a:bodyPr/>
        <a:lstStyle/>
        <a:p>
          <a:endParaRPr lang="en-PH"/>
        </a:p>
      </dgm:t>
    </dgm:pt>
    <dgm:pt modelId="{887DA828-546A-4CA8-9CD9-C9960E509951}">
      <dgm:prSet phldrT="[Text]"/>
      <dgm:spPr/>
      <dgm:t>
        <a:bodyPr/>
        <a:lstStyle/>
        <a:p>
          <a:r>
            <a:rPr lang="en-PH"/>
            <a:t>Bomb threats</a:t>
          </a:r>
        </a:p>
      </dgm:t>
    </dgm:pt>
    <dgm:pt modelId="{17635101-948C-44D6-B876-722186B2A9BA}" type="parTrans" cxnId="{61CD66F6-626D-4C15-81DA-8B6C8ACDD4C6}">
      <dgm:prSet/>
      <dgm:spPr/>
      <dgm:t>
        <a:bodyPr/>
        <a:lstStyle/>
        <a:p>
          <a:endParaRPr lang="en-PH"/>
        </a:p>
      </dgm:t>
    </dgm:pt>
    <dgm:pt modelId="{CE03E04A-6853-416E-8B2F-A506F5D6707F}" type="sibTrans" cxnId="{61CD66F6-626D-4C15-81DA-8B6C8ACDD4C6}">
      <dgm:prSet/>
      <dgm:spPr/>
      <dgm:t>
        <a:bodyPr/>
        <a:lstStyle/>
        <a:p>
          <a:endParaRPr lang="en-PH"/>
        </a:p>
      </dgm:t>
    </dgm:pt>
    <dgm:pt modelId="{607D9E9C-6DF2-46B0-9A61-44B0BB6899DF}">
      <dgm:prSet phldrT="[Text]"/>
      <dgm:spPr/>
      <dgm:t>
        <a:bodyPr/>
        <a:lstStyle/>
        <a:p>
          <a:r>
            <a:rPr lang="en-PH"/>
            <a:t>Armed confrontations</a:t>
          </a:r>
        </a:p>
      </dgm:t>
    </dgm:pt>
    <dgm:pt modelId="{46C1B263-1610-4DBC-A89C-FDD24050C210}" type="parTrans" cxnId="{E658723E-742E-4FC7-AC93-310100218067}">
      <dgm:prSet/>
      <dgm:spPr/>
      <dgm:t>
        <a:bodyPr/>
        <a:lstStyle/>
        <a:p>
          <a:endParaRPr lang="en-PH"/>
        </a:p>
      </dgm:t>
    </dgm:pt>
    <dgm:pt modelId="{965E94E7-57B2-4688-AA1C-CCE4A85E234F}" type="sibTrans" cxnId="{E658723E-742E-4FC7-AC93-310100218067}">
      <dgm:prSet/>
      <dgm:spPr/>
      <dgm:t>
        <a:bodyPr/>
        <a:lstStyle/>
        <a:p>
          <a:endParaRPr lang="en-PH"/>
        </a:p>
      </dgm:t>
    </dgm:pt>
    <dgm:pt modelId="{A99EFF2C-20F9-459B-88BD-1C96827D471C}">
      <dgm:prSet phldrT="[Text]"/>
      <dgm:spPr/>
      <dgm:t>
        <a:bodyPr/>
        <a:lstStyle/>
        <a:p>
          <a:r>
            <a:rPr lang="en-PH"/>
            <a:t>Natural disasters</a:t>
          </a:r>
        </a:p>
      </dgm:t>
    </dgm:pt>
    <dgm:pt modelId="{101B5ED1-CF8E-46C3-BE0A-0C0864632B4E}" type="parTrans" cxnId="{A2CC48C5-1430-4918-93E9-B14678BF063D}">
      <dgm:prSet/>
      <dgm:spPr/>
      <dgm:t>
        <a:bodyPr/>
        <a:lstStyle/>
        <a:p>
          <a:endParaRPr lang="en-PH"/>
        </a:p>
      </dgm:t>
    </dgm:pt>
    <dgm:pt modelId="{5F6F23B8-2137-452A-8B93-5DADD72CEB37}" type="sibTrans" cxnId="{A2CC48C5-1430-4918-93E9-B14678BF063D}">
      <dgm:prSet/>
      <dgm:spPr/>
      <dgm:t>
        <a:bodyPr/>
        <a:lstStyle/>
        <a:p>
          <a:endParaRPr lang="en-PH"/>
        </a:p>
      </dgm:t>
    </dgm:pt>
    <dgm:pt modelId="{DEE71D44-B26F-4E84-B450-6C6BE85E5032}" type="pres">
      <dgm:prSet presAssocID="{BF00C31A-8DC8-47BA-B015-32C2346F52E9}" presName="diagram" presStyleCnt="0">
        <dgm:presLayoutVars>
          <dgm:dir/>
          <dgm:resizeHandles val="exact"/>
        </dgm:presLayoutVars>
      </dgm:prSet>
      <dgm:spPr/>
    </dgm:pt>
    <dgm:pt modelId="{2605AB62-9A76-4239-A12A-1CD2E3318BAA}" type="pres">
      <dgm:prSet presAssocID="{D3DB8212-9498-47F7-A098-7C92905AB3DD}" presName="node" presStyleLbl="node1" presStyleIdx="0" presStyleCnt="8">
        <dgm:presLayoutVars>
          <dgm:bulletEnabled val="1"/>
        </dgm:presLayoutVars>
      </dgm:prSet>
      <dgm:spPr/>
    </dgm:pt>
    <dgm:pt modelId="{03969167-9BAC-41FF-81BC-9911A8450734}" type="pres">
      <dgm:prSet presAssocID="{8EA5F34C-3FD4-470D-9F83-EFD736AF9FC0}" presName="sibTrans" presStyleCnt="0"/>
      <dgm:spPr/>
    </dgm:pt>
    <dgm:pt modelId="{3C0E7506-312B-4FE8-B102-D111DF0FE231}" type="pres">
      <dgm:prSet presAssocID="{83451ABF-BB2E-414B-9ADC-A1DF446D4B96}" presName="node" presStyleLbl="node1" presStyleIdx="1" presStyleCnt="8">
        <dgm:presLayoutVars>
          <dgm:bulletEnabled val="1"/>
        </dgm:presLayoutVars>
      </dgm:prSet>
      <dgm:spPr/>
    </dgm:pt>
    <dgm:pt modelId="{03C284F1-DB38-4033-B1D9-88CCC3BC5B78}" type="pres">
      <dgm:prSet presAssocID="{94674E39-F4BD-4702-A7B6-9000AF4ADA73}" presName="sibTrans" presStyleCnt="0"/>
      <dgm:spPr/>
    </dgm:pt>
    <dgm:pt modelId="{11696561-300C-43D7-9057-8B5422F862E8}" type="pres">
      <dgm:prSet presAssocID="{259AEA83-6800-480A-8F29-2631B2D8EE1B}" presName="node" presStyleLbl="node1" presStyleIdx="2" presStyleCnt="8">
        <dgm:presLayoutVars>
          <dgm:bulletEnabled val="1"/>
        </dgm:presLayoutVars>
      </dgm:prSet>
      <dgm:spPr/>
    </dgm:pt>
    <dgm:pt modelId="{2CFE5994-9C39-4DFE-BDC2-80DEDF31F52A}" type="pres">
      <dgm:prSet presAssocID="{558BBC98-4368-4F84-8285-577699D5A457}" presName="sibTrans" presStyleCnt="0"/>
      <dgm:spPr/>
    </dgm:pt>
    <dgm:pt modelId="{F8149DC4-91BF-461F-9823-DE7356EDC185}" type="pres">
      <dgm:prSet presAssocID="{CD20F711-C025-4A81-9303-13E5E991A1C2}" presName="node" presStyleLbl="node1" presStyleIdx="3" presStyleCnt="8">
        <dgm:presLayoutVars>
          <dgm:bulletEnabled val="1"/>
        </dgm:presLayoutVars>
      </dgm:prSet>
      <dgm:spPr/>
    </dgm:pt>
    <dgm:pt modelId="{A5E8629E-2185-4337-9C29-4D44B4D4E0D8}" type="pres">
      <dgm:prSet presAssocID="{1308B226-0579-4E20-86DB-9E558BC9DC53}" presName="sibTrans" presStyleCnt="0"/>
      <dgm:spPr/>
    </dgm:pt>
    <dgm:pt modelId="{D49797D1-5790-41C8-9F38-6D55FEA95C0D}" type="pres">
      <dgm:prSet presAssocID="{128ED147-AFE8-4546-AEE3-3DCB07366AE4}" presName="node" presStyleLbl="node1" presStyleIdx="4" presStyleCnt="8">
        <dgm:presLayoutVars>
          <dgm:bulletEnabled val="1"/>
        </dgm:presLayoutVars>
      </dgm:prSet>
      <dgm:spPr/>
    </dgm:pt>
    <dgm:pt modelId="{35983359-1222-490E-809E-D2DF80DDE324}" type="pres">
      <dgm:prSet presAssocID="{850406ED-A211-4654-860C-DF979F6FF894}" presName="sibTrans" presStyleCnt="0"/>
      <dgm:spPr/>
    </dgm:pt>
    <dgm:pt modelId="{639957A1-B022-41C1-91AA-7377DB7154DD}" type="pres">
      <dgm:prSet presAssocID="{887DA828-546A-4CA8-9CD9-C9960E509951}" presName="node" presStyleLbl="node1" presStyleIdx="5" presStyleCnt="8">
        <dgm:presLayoutVars>
          <dgm:bulletEnabled val="1"/>
        </dgm:presLayoutVars>
      </dgm:prSet>
      <dgm:spPr/>
    </dgm:pt>
    <dgm:pt modelId="{91AEEC90-2821-4E87-9485-1E9ABAA5B993}" type="pres">
      <dgm:prSet presAssocID="{CE03E04A-6853-416E-8B2F-A506F5D6707F}" presName="sibTrans" presStyleCnt="0"/>
      <dgm:spPr/>
    </dgm:pt>
    <dgm:pt modelId="{0ADBBF6C-6B24-4FAA-BD49-AAB694C5A8C2}" type="pres">
      <dgm:prSet presAssocID="{607D9E9C-6DF2-46B0-9A61-44B0BB6899DF}" presName="node" presStyleLbl="node1" presStyleIdx="6" presStyleCnt="8">
        <dgm:presLayoutVars>
          <dgm:bulletEnabled val="1"/>
        </dgm:presLayoutVars>
      </dgm:prSet>
      <dgm:spPr/>
    </dgm:pt>
    <dgm:pt modelId="{CE699321-AEE3-4A60-96A5-64C511F1DF03}" type="pres">
      <dgm:prSet presAssocID="{965E94E7-57B2-4688-AA1C-CCE4A85E234F}" presName="sibTrans" presStyleCnt="0"/>
      <dgm:spPr/>
    </dgm:pt>
    <dgm:pt modelId="{D320F9F4-8176-4F99-8C3C-001893640121}" type="pres">
      <dgm:prSet presAssocID="{A99EFF2C-20F9-459B-88BD-1C96827D471C}" presName="node" presStyleLbl="node1" presStyleIdx="7" presStyleCnt="8">
        <dgm:presLayoutVars>
          <dgm:bulletEnabled val="1"/>
        </dgm:presLayoutVars>
      </dgm:prSet>
      <dgm:spPr/>
    </dgm:pt>
  </dgm:ptLst>
  <dgm:cxnLst>
    <dgm:cxn modelId="{AADA380A-7231-4BFE-B7A4-B66BA615B871}" srcId="{BF00C31A-8DC8-47BA-B015-32C2346F52E9}" destId="{83451ABF-BB2E-414B-9ADC-A1DF446D4B96}" srcOrd="1" destOrd="0" parTransId="{3CD0F78E-8A5B-4C6D-AA51-350193D71DB3}" sibTransId="{94674E39-F4BD-4702-A7B6-9000AF4ADA73}"/>
    <dgm:cxn modelId="{5F1BFE21-BD48-48F0-87BE-65174E5197DF}" type="presOf" srcId="{259AEA83-6800-480A-8F29-2631B2D8EE1B}" destId="{11696561-300C-43D7-9057-8B5422F862E8}" srcOrd="0" destOrd="0" presId="urn:microsoft.com/office/officeart/2005/8/layout/default"/>
    <dgm:cxn modelId="{CABF832B-BED3-4390-9171-9167FAFAD14B}" srcId="{BF00C31A-8DC8-47BA-B015-32C2346F52E9}" destId="{CD20F711-C025-4A81-9303-13E5E991A1C2}" srcOrd="3" destOrd="0" parTransId="{CC069F5D-BE83-4ADA-A6EA-BE7992D0DC1B}" sibTransId="{1308B226-0579-4E20-86DB-9E558BC9DC53}"/>
    <dgm:cxn modelId="{3BB51837-CAFD-4921-B8C2-F10766419634}" srcId="{BF00C31A-8DC8-47BA-B015-32C2346F52E9}" destId="{128ED147-AFE8-4546-AEE3-3DCB07366AE4}" srcOrd="4" destOrd="0" parTransId="{561A3C1D-4C2D-4B01-AEB5-96F74E660F50}" sibTransId="{850406ED-A211-4654-860C-DF979F6FF894}"/>
    <dgm:cxn modelId="{E658723E-742E-4FC7-AC93-310100218067}" srcId="{BF00C31A-8DC8-47BA-B015-32C2346F52E9}" destId="{607D9E9C-6DF2-46B0-9A61-44B0BB6899DF}" srcOrd="6" destOrd="0" parTransId="{46C1B263-1610-4DBC-A89C-FDD24050C210}" sibTransId="{965E94E7-57B2-4688-AA1C-CCE4A85E234F}"/>
    <dgm:cxn modelId="{C0FB725F-2640-46CC-BC82-F41A2E030175}" type="presOf" srcId="{128ED147-AFE8-4546-AEE3-3DCB07366AE4}" destId="{D49797D1-5790-41C8-9F38-6D55FEA95C0D}" srcOrd="0" destOrd="0" presId="urn:microsoft.com/office/officeart/2005/8/layout/default"/>
    <dgm:cxn modelId="{95BCE272-9B67-4229-9C1E-620520FA7AB3}" type="presOf" srcId="{D3DB8212-9498-47F7-A098-7C92905AB3DD}" destId="{2605AB62-9A76-4239-A12A-1CD2E3318BAA}" srcOrd="0" destOrd="0" presId="urn:microsoft.com/office/officeart/2005/8/layout/default"/>
    <dgm:cxn modelId="{8ECEBA5A-547A-4D9B-BCCA-8E67BFD75DE9}" type="presOf" srcId="{83451ABF-BB2E-414B-9ADC-A1DF446D4B96}" destId="{3C0E7506-312B-4FE8-B102-D111DF0FE231}" srcOrd="0" destOrd="0" presId="urn:microsoft.com/office/officeart/2005/8/layout/default"/>
    <dgm:cxn modelId="{F64F307F-6738-4CFC-A6E5-0BC67D545F6D}" srcId="{BF00C31A-8DC8-47BA-B015-32C2346F52E9}" destId="{259AEA83-6800-480A-8F29-2631B2D8EE1B}" srcOrd="2" destOrd="0" parTransId="{4DBADD8F-5D57-4193-8EF2-810EB04A7EEB}" sibTransId="{558BBC98-4368-4F84-8285-577699D5A457}"/>
    <dgm:cxn modelId="{49EDAB80-6D2D-4EEB-8242-21FA62E70338}" type="presOf" srcId="{CD20F711-C025-4A81-9303-13E5E991A1C2}" destId="{F8149DC4-91BF-461F-9823-DE7356EDC185}" srcOrd="0" destOrd="0" presId="urn:microsoft.com/office/officeart/2005/8/layout/default"/>
    <dgm:cxn modelId="{A2CC48C5-1430-4918-93E9-B14678BF063D}" srcId="{BF00C31A-8DC8-47BA-B015-32C2346F52E9}" destId="{A99EFF2C-20F9-459B-88BD-1C96827D471C}" srcOrd="7" destOrd="0" parTransId="{101B5ED1-CF8E-46C3-BE0A-0C0864632B4E}" sibTransId="{5F6F23B8-2137-452A-8B93-5DADD72CEB37}"/>
    <dgm:cxn modelId="{B3C630D0-6F08-4F42-8B42-5CBFDB6186F5}" type="presOf" srcId="{A99EFF2C-20F9-459B-88BD-1C96827D471C}" destId="{D320F9F4-8176-4F99-8C3C-001893640121}" srcOrd="0" destOrd="0" presId="urn:microsoft.com/office/officeart/2005/8/layout/default"/>
    <dgm:cxn modelId="{7B9AA2D9-35A4-4203-8338-D842D0BA2CE1}" srcId="{BF00C31A-8DC8-47BA-B015-32C2346F52E9}" destId="{D3DB8212-9498-47F7-A098-7C92905AB3DD}" srcOrd="0" destOrd="0" parTransId="{94732549-FA5C-4D44-979D-937B211D51CE}" sibTransId="{8EA5F34C-3FD4-470D-9F83-EFD736AF9FC0}"/>
    <dgm:cxn modelId="{A269A3E6-2F53-41C2-A34B-567A542506B5}" type="presOf" srcId="{887DA828-546A-4CA8-9CD9-C9960E509951}" destId="{639957A1-B022-41C1-91AA-7377DB7154DD}" srcOrd="0" destOrd="0" presId="urn:microsoft.com/office/officeart/2005/8/layout/default"/>
    <dgm:cxn modelId="{1A90D3E8-704C-40D3-824B-5BF27AD15421}" type="presOf" srcId="{607D9E9C-6DF2-46B0-9A61-44B0BB6899DF}" destId="{0ADBBF6C-6B24-4FAA-BD49-AAB694C5A8C2}" srcOrd="0" destOrd="0" presId="urn:microsoft.com/office/officeart/2005/8/layout/default"/>
    <dgm:cxn modelId="{61CD66F6-626D-4C15-81DA-8B6C8ACDD4C6}" srcId="{BF00C31A-8DC8-47BA-B015-32C2346F52E9}" destId="{887DA828-546A-4CA8-9CD9-C9960E509951}" srcOrd="5" destOrd="0" parTransId="{17635101-948C-44D6-B876-722186B2A9BA}" sibTransId="{CE03E04A-6853-416E-8B2F-A506F5D6707F}"/>
    <dgm:cxn modelId="{A323E4FA-CF73-4D01-820D-D9D44F8CCE53}" type="presOf" srcId="{BF00C31A-8DC8-47BA-B015-32C2346F52E9}" destId="{DEE71D44-B26F-4E84-B450-6C6BE85E5032}" srcOrd="0" destOrd="0" presId="urn:microsoft.com/office/officeart/2005/8/layout/default"/>
    <dgm:cxn modelId="{A745D10C-9FDB-4245-9501-1C7260759CE8}" type="presParOf" srcId="{DEE71D44-B26F-4E84-B450-6C6BE85E5032}" destId="{2605AB62-9A76-4239-A12A-1CD2E3318BAA}" srcOrd="0" destOrd="0" presId="urn:microsoft.com/office/officeart/2005/8/layout/default"/>
    <dgm:cxn modelId="{DE6E9062-81BC-4F19-9D78-99B7AC53B026}" type="presParOf" srcId="{DEE71D44-B26F-4E84-B450-6C6BE85E5032}" destId="{03969167-9BAC-41FF-81BC-9911A8450734}" srcOrd="1" destOrd="0" presId="urn:microsoft.com/office/officeart/2005/8/layout/default"/>
    <dgm:cxn modelId="{8ADAD525-3BE1-4961-B2E9-B6CE96979736}" type="presParOf" srcId="{DEE71D44-B26F-4E84-B450-6C6BE85E5032}" destId="{3C0E7506-312B-4FE8-B102-D111DF0FE231}" srcOrd="2" destOrd="0" presId="urn:microsoft.com/office/officeart/2005/8/layout/default"/>
    <dgm:cxn modelId="{B9C93C3A-A17D-4F69-BDCD-7AB97DD403B4}" type="presParOf" srcId="{DEE71D44-B26F-4E84-B450-6C6BE85E5032}" destId="{03C284F1-DB38-4033-B1D9-88CCC3BC5B78}" srcOrd="3" destOrd="0" presId="urn:microsoft.com/office/officeart/2005/8/layout/default"/>
    <dgm:cxn modelId="{2FC1BDAD-AAE3-404E-8FA3-C391640B5CEA}" type="presParOf" srcId="{DEE71D44-B26F-4E84-B450-6C6BE85E5032}" destId="{11696561-300C-43D7-9057-8B5422F862E8}" srcOrd="4" destOrd="0" presId="urn:microsoft.com/office/officeart/2005/8/layout/default"/>
    <dgm:cxn modelId="{BB41C08A-F557-4A98-B10A-0FC2650C0AB3}" type="presParOf" srcId="{DEE71D44-B26F-4E84-B450-6C6BE85E5032}" destId="{2CFE5994-9C39-4DFE-BDC2-80DEDF31F52A}" srcOrd="5" destOrd="0" presId="urn:microsoft.com/office/officeart/2005/8/layout/default"/>
    <dgm:cxn modelId="{8D5B3CBA-A72C-415B-AFE1-793CE5279088}" type="presParOf" srcId="{DEE71D44-B26F-4E84-B450-6C6BE85E5032}" destId="{F8149DC4-91BF-461F-9823-DE7356EDC185}" srcOrd="6" destOrd="0" presId="urn:microsoft.com/office/officeart/2005/8/layout/default"/>
    <dgm:cxn modelId="{16EA22C9-544C-45D4-B1E3-D3280416364D}" type="presParOf" srcId="{DEE71D44-B26F-4E84-B450-6C6BE85E5032}" destId="{A5E8629E-2185-4337-9C29-4D44B4D4E0D8}" srcOrd="7" destOrd="0" presId="urn:microsoft.com/office/officeart/2005/8/layout/default"/>
    <dgm:cxn modelId="{A457C973-9E42-49A9-8A2B-E0435283F7DD}" type="presParOf" srcId="{DEE71D44-B26F-4E84-B450-6C6BE85E5032}" destId="{D49797D1-5790-41C8-9F38-6D55FEA95C0D}" srcOrd="8" destOrd="0" presId="urn:microsoft.com/office/officeart/2005/8/layout/default"/>
    <dgm:cxn modelId="{A88C5743-2002-41A6-96E9-308685A79211}" type="presParOf" srcId="{DEE71D44-B26F-4E84-B450-6C6BE85E5032}" destId="{35983359-1222-490E-809E-D2DF80DDE324}" srcOrd="9" destOrd="0" presId="urn:microsoft.com/office/officeart/2005/8/layout/default"/>
    <dgm:cxn modelId="{869371E6-768F-40BE-BBB3-FBC09E2C58CD}" type="presParOf" srcId="{DEE71D44-B26F-4E84-B450-6C6BE85E5032}" destId="{639957A1-B022-41C1-91AA-7377DB7154DD}" srcOrd="10" destOrd="0" presId="urn:microsoft.com/office/officeart/2005/8/layout/default"/>
    <dgm:cxn modelId="{783F02CE-E03B-41BA-A727-E19EFD98A00A}" type="presParOf" srcId="{DEE71D44-B26F-4E84-B450-6C6BE85E5032}" destId="{91AEEC90-2821-4E87-9485-1E9ABAA5B993}" srcOrd="11" destOrd="0" presId="urn:microsoft.com/office/officeart/2005/8/layout/default"/>
    <dgm:cxn modelId="{528768E5-9F94-46F5-8F2A-3E64A3F9CA83}" type="presParOf" srcId="{DEE71D44-B26F-4E84-B450-6C6BE85E5032}" destId="{0ADBBF6C-6B24-4FAA-BD49-AAB694C5A8C2}" srcOrd="12" destOrd="0" presId="urn:microsoft.com/office/officeart/2005/8/layout/default"/>
    <dgm:cxn modelId="{2AA8E183-34E6-4116-969A-C19394B70E46}" type="presParOf" srcId="{DEE71D44-B26F-4E84-B450-6C6BE85E5032}" destId="{CE699321-AEE3-4A60-96A5-64C511F1DF03}" srcOrd="13" destOrd="0" presId="urn:microsoft.com/office/officeart/2005/8/layout/default"/>
    <dgm:cxn modelId="{3DC34EB5-B372-44E1-A85B-3C4E0CF3B5E0}" type="presParOf" srcId="{DEE71D44-B26F-4E84-B450-6C6BE85E5032}" destId="{D320F9F4-8176-4F99-8C3C-001893640121}"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3E0FE-C087-48BD-99A1-AED3BC34F6B2}">
      <dsp:nvSpPr>
        <dsp:cNvPr id="0" name=""/>
        <dsp:cNvSpPr/>
      </dsp:nvSpPr>
      <dsp:spPr>
        <a:xfrm>
          <a:off x="0" y="399082"/>
          <a:ext cx="9745471"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52DE79-C2E5-49D9-9FB3-7658D4C8E0B5}">
      <dsp:nvSpPr>
        <dsp:cNvPr id="0" name=""/>
        <dsp:cNvSpPr/>
      </dsp:nvSpPr>
      <dsp:spPr>
        <a:xfrm>
          <a:off x="487273" y="15322"/>
          <a:ext cx="8512484"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849" tIns="0" rIns="257849" bIns="0" numCol="1" spcCol="1270" anchor="ctr" anchorCtr="0">
          <a:noAutofit/>
        </a:bodyPr>
        <a:lstStyle/>
        <a:p>
          <a:pPr marL="0" lvl="0" indent="0" algn="l" defTabSz="977900">
            <a:lnSpc>
              <a:spcPct val="90000"/>
            </a:lnSpc>
            <a:spcBef>
              <a:spcPct val="0"/>
            </a:spcBef>
            <a:spcAft>
              <a:spcPct val="35000"/>
            </a:spcAft>
            <a:buClr>
              <a:srgbClr val="1C96D3"/>
            </a:buClr>
            <a:buFont typeface="Wingdings" panose="05000000000000000000" pitchFamily="2" charset="2"/>
            <a:buNone/>
          </a:pPr>
          <a:r>
            <a:rPr lang="en-US" sz="2200" kern="1200"/>
            <a:t>protecting your own health and safety at work</a:t>
          </a:r>
          <a:endParaRPr lang="en-PH" sz="2200" kern="1200" dirty="0"/>
        </a:p>
      </dsp:txBody>
      <dsp:txXfrm>
        <a:off x="524740" y="52789"/>
        <a:ext cx="8437550" cy="692586"/>
      </dsp:txXfrm>
    </dsp:sp>
    <dsp:sp modelId="{3C4D0CD3-BDED-4BB6-BCCD-783A805C21DB}">
      <dsp:nvSpPr>
        <dsp:cNvPr id="0" name=""/>
        <dsp:cNvSpPr/>
      </dsp:nvSpPr>
      <dsp:spPr>
        <a:xfrm>
          <a:off x="0" y="1578442"/>
          <a:ext cx="9745471" cy="655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B4A8E3-61E5-4717-A051-E40B56645A4F}">
      <dsp:nvSpPr>
        <dsp:cNvPr id="0" name=""/>
        <dsp:cNvSpPr/>
      </dsp:nvSpPr>
      <dsp:spPr>
        <a:xfrm>
          <a:off x="487273" y="1194682"/>
          <a:ext cx="8512484"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849" tIns="0" rIns="257849" bIns="0" numCol="1" spcCol="1270" anchor="ctr" anchorCtr="0">
          <a:noAutofit/>
        </a:bodyPr>
        <a:lstStyle/>
        <a:p>
          <a:pPr marL="0" lvl="0" indent="0" algn="l" defTabSz="977900">
            <a:lnSpc>
              <a:spcPct val="90000"/>
            </a:lnSpc>
            <a:spcBef>
              <a:spcPct val="0"/>
            </a:spcBef>
            <a:spcAft>
              <a:spcPct val="35000"/>
            </a:spcAft>
            <a:buNone/>
          </a:pPr>
          <a:r>
            <a:rPr lang="en-US" sz="2200" kern="1200"/>
            <a:t>preventing any threat to you and your colleagues’ health and safety</a:t>
          </a:r>
          <a:endParaRPr lang="en-US" sz="2200" kern="1200" dirty="0"/>
        </a:p>
      </dsp:txBody>
      <dsp:txXfrm>
        <a:off x="524740" y="1232149"/>
        <a:ext cx="8437550" cy="692586"/>
      </dsp:txXfrm>
    </dsp:sp>
    <dsp:sp modelId="{41D50C1C-4EE9-4D3C-A2FE-77FD7DE6D943}">
      <dsp:nvSpPr>
        <dsp:cNvPr id="0" name=""/>
        <dsp:cNvSpPr/>
      </dsp:nvSpPr>
      <dsp:spPr>
        <a:xfrm>
          <a:off x="0" y="2757802"/>
          <a:ext cx="9745471" cy="655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B4F130-B9A1-41D5-ACF6-C1444C01A4AA}">
      <dsp:nvSpPr>
        <dsp:cNvPr id="0" name=""/>
        <dsp:cNvSpPr/>
      </dsp:nvSpPr>
      <dsp:spPr>
        <a:xfrm>
          <a:off x="487273" y="2374042"/>
          <a:ext cx="8512484"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849" tIns="0" rIns="257849" bIns="0" numCol="1" spcCol="1270" anchor="ctr" anchorCtr="0">
          <a:noAutofit/>
        </a:bodyPr>
        <a:lstStyle/>
        <a:p>
          <a:pPr marL="0" lvl="0" indent="0" algn="l" defTabSz="977900">
            <a:lnSpc>
              <a:spcPct val="90000"/>
            </a:lnSpc>
            <a:spcBef>
              <a:spcPct val="0"/>
            </a:spcBef>
            <a:spcAft>
              <a:spcPct val="35000"/>
            </a:spcAft>
            <a:buNone/>
          </a:pPr>
          <a:r>
            <a:rPr lang="en-US" sz="2200" kern="1200"/>
            <a:t>preventing any threat to the health and safety of the people you support and other members of the community.</a:t>
          </a:r>
          <a:endParaRPr lang="en-US" sz="2200" kern="1200" dirty="0"/>
        </a:p>
      </dsp:txBody>
      <dsp:txXfrm>
        <a:off x="524740" y="2411509"/>
        <a:ext cx="8437550" cy="6925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F626D-AE8A-4BD4-88BD-A66F378D8F4A}">
      <dsp:nvSpPr>
        <dsp:cNvPr id="0" name=""/>
        <dsp:cNvSpPr/>
      </dsp:nvSpPr>
      <dsp:spPr>
        <a:xfrm>
          <a:off x="0" y="1598"/>
          <a:ext cx="9819202" cy="50336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Emergency procedures</a:t>
          </a:r>
        </a:p>
      </dsp:txBody>
      <dsp:txXfrm>
        <a:off x="24572" y="26170"/>
        <a:ext cx="9770058" cy="454218"/>
      </dsp:txXfrm>
    </dsp:sp>
    <dsp:sp modelId="{F359B149-D70C-4666-BA34-B3A84D4C7B08}">
      <dsp:nvSpPr>
        <dsp:cNvPr id="0" name=""/>
        <dsp:cNvSpPr/>
      </dsp:nvSpPr>
      <dsp:spPr>
        <a:xfrm>
          <a:off x="0" y="518728"/>
          <a:ext cx="9819202" cy="503362"/>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Evacuation procedures</a:t>
          </a:r>
        </a:p>
      </dsp:txBody>
      <dsp:txXfrm>
        <a:off x="24572" y="543300"/>
        <a:ext cx="9770058" cy="454218"/>
      </dsp:txXfrm>
    </dsp:sp>
    <dsp:sp modelId="{7662D212-66D1-49DE-B978-97125EA2B23C}">
      <dsp:nvSpPr>
        <dsp:cNvPr id="0" name=""/>
        <dsp:cNvSpPr/>
      </dsp:nvSpPr>
      <dsp:spPr>
        <a:xfrm>
          <a:off x="0" y="1035858"/>
          <a:ext cx="9819202" cy="503362"/>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Notification of emergency service organisations</a:t>
          </a:r>
        </a:p>
      </dsp:txBody>
      <dsp:txXfrm>
        <a:off x="24572" y="1060430"/>
        <a:ext cx="9770058" cy="454218"/>
      </dsp:txXfrm>
    </dsp:sp>
    <dsp:sp modelId="{3C4B783A-7FB7-43CD-A759-F7D49F85AFCF}">
      <dsp:nvSpPr>
        <dsp:cNvPr id="0" name=""/>
        <dsp:cNvSpPr/>
      </dsp:nvSpPr>
      <dsp:spPr>
        <a:xfrm>
          <a:off x="0" y="1552988"/>
          <a:ext cx="9819202" cy="50336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Medical treatment and assistance</a:t>
          </a:r>
        </a:p>
      </dsp:txBody>
      <dsp:txXfrm>
        <a:off x="24572" y="1577560"/>
        <a:ext cx="9770058" cy="454218"/>
      </dsp:txXfrm>
    </dsp:sp>
    <dsp:sp modelId="{D85249F3-3FC0-4A4A-ABDF-BFE91DB26B91}">
      <dsp:nvSpPr>
        <dsp:cNvPr id="0" name=""/>
        <dsp:cNvSpPr/>
      </dsp:nvSpPr>
      <dsp:spPr>
        <a:xfrm>
          <a:off x="0" y="2070118"/>
          <a:ext cx="9819202" cy="503362"/>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Effective emergency communication and coordination</a:t>
          </a:r>
        </a:p>
      </dsp:txBody>
      <dsp:txXfrm>
        <a:off x="24572" y="2094690"/>
        <a:ext cx="9770058" cy="454218"/>
      </dsp:txXfrm>
    </dsp:sp>
    <dsp:sp modelId="{B168B3A1-9D4C-45D4-946C-F1D6B76901D8}">
      <dsp:nvSpPr>
        <dsp:cNvPr id="0" name=""/>
        <dsp:cNvSpPr/>
      </dsp:nvSpPr>
      <dsp:spPr>
        <a:xfrm>
          <a:off x="0" y="2587248"/>
          <a:ext cx="9819202" cy="503362"/>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Testing of emergency procedures</a:t>
          </a:r>
        </a:p>
      </dsp:txBody>
      <dsp:txXfrm>
        <a:off x="24572" y="2611820"/>
        <a:ext cx="9770058" cy="454218"/>
      </dsp:txXfrm>
    </dsp:sp>
    <dsp:sp modelId="{239DFC22-BD69-498F-BB56-AA18F80FC6D3}">
      <dsp:nvSpPr>
        <dsp:cNvPr id="0" name=""/>
        <dsp:cNvSpPr/>
      </dsp:nvSpPr>
      <dsp:spPr>
        <a:xfrm>
          <a:off x="0" y="3104378"/>
          <a:ext cx="9819202" cy="50336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PH" sz="2200" kern="1200"/>
            <a:t>Information, training and instruction for workers</a:t>
          </a:r>
        </a:p>
      </dsp:txBody>
      <dsp:txXfrm>
        <a:off x="24572" y="3128950"/>
        <a:ext cx="9770058" cy="45421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9913A-4E85-4BE0-96DC-33376B51A8CE}">
      <dsp:nvSpPr>
        <dsp:cNvPr id="0" name=""/>
        <dsp:cNvSpPr/>
      </dsp:nvSpPr>
      <dsp:spPr>
        <a:xfrm>
          <a:off x="385997" y="874"/>
          <a:ext cx="3695408" cy="221724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Basic home fire safety</a:t>
          </a:r>
        </a:p>
      </dsp:txBody>
      <dsp:txXfrm>
        <a:off x="385997" y="874"/>
        <a:ext cx="3695408" cy="2217244"/>
      </dsp:txXfrm>
    </dsp:sp>
    <dsp:sp modelId="{2981D962-100D-4D20-9369-87352FEAF06C}">
      <dsp:nvSpPr>
        <dsp:cNvPr id="0" name=""/>
        <dsp:cNvSpPr/>
      </dsp:nvSpPr>
      <dsp:spPr>
        <a:xfrm>
          <a:off x="4450946" y="874"/>
          <a:ext cx="3695408" cy="221724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Risks to personal safety</a:t>
          </a:r>
        </a:p>
      </dsp:txBody>
      <dsp:txXfrm>
        <a:off x="4450946" y="874"/>
        <a:ext cx="3695408" cy="22172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1BE67-C2FB-4E8F-8076-0FF8310FF469}">
      <dsp:nvSpPr>
        <dsp:cNvPr id="0" name=""/>
        <dsp:cNvSpPr/>
      </dsp:nvSpPr>
      <dsp:spPr>
        <a:xfrm>
          <a:off x="0" y="3702"/>
          <a:ext cx="9832454" cy="8720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setting up their sleeping areas at the ground floor for easier access to exits</a:t>
          </a:r>
          <a:endParaRPr lang="en-PH" sz="2200" kern="1200" dirty="0"/>
        </a:p>
      </dsp:txBody>
      <dsp:txXfrm>
        <a:off x="42568" y="46270"/>
        <a:ext cx="9747318" cy="786879"/>
      </dsp:txXfrm>
    </dsp:sp>
    <dsp:sp modelId="{58E62381-18D5-4EF5-B1F8-DF8B89485836}">
      <dsp:nvSpPr>
        <dsp:cNvPr id="0" name=""/>
        <dsp:cNvSpPr/>
      </dsp:nvSpPr>
      <dsp:spPr>
        <a:xfrm>
          <a:off x="0" y="901638"/>
          <a:ext cx="9832454" cy="87201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ensuring that fire detection systems, smoke alarms and sprinklers are well-maintained</a:t>
          </a:r>
          <a:endParaRPr lang="en-PH" sz="2200" kern="1200" dirty="0"/>
        </a:p>
      </dsp:txBody>
      <dsp:txXfrm>
        <a:off x="42568" y="944206"/>
        <a:ext cx="9747318" cy="786879"/>
      </dsp:txXfrm>
    </dsp:sp>
    <dsp:sp modelId="{BAD86D5E-7AB0-4C2B-AE3E-C6256DF468D4}">
      <dsp:nvSpPr>
        <dsp:cNvPr id="0" name=""/>
        <dsp:cNvSpPr/>
      </dsp:nvSpPr>
      <dsp:spPr>
        <a:xfrm>
          <a:off x="0" y="1799574"/>
          <a:ext cx="9832454" cy="87201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ensuring that points of exit, such as doors and windows, are functional and free from obstructions</a:t>
          </a:r>
          <a:endParaRPr lang="en-PH" sz="2200" kern="1200" dirty="0"/>
        </a:p>
      </dsp:txBody>
      <dsp:txXfrm>
        <a:off x="42568" y="1842142"/>
        <a:ext cx="9747318" cy="786879"/>
      </dsp:txXfrm>
    </dsp:sp>
    <dsp:sp modelId="{949DD026-EB99-49E1-A20E-15E1855E2778}">
      <dsp:nvSpPr>
        <dsp:cNvPr id="0" name=""/>
        <dsp:cNvSpPr/>
      </dsp:nvSpPr>
      <dsp:spPr>
        <a:xfrm>
          <a:off x="0" y="2701212"/>
          <a:ext cx="9832454" cy="87201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ensuring that they have means of communicating with you in cases of emergency (e.g. phones, walkie-talkies, intercom system).</a:t>
          </a:r>
          <a:endParaRPr lang="en-PH" sz="2200" kern="1200" dirty="0"/>
        </a:p>
      </dsp:txBody>
      <dsp:txXfrm>
        <a:off x="42568" y="2743780"/>
        <a:ext cx="9747318" cy="7868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E300B-9CDE-4053-9F7A-C16EEE4B0DB0}">
      <dsp:nvSpPr>
        <dsp:cNvPr id="0" name=""/>
        <dsp:cNvSpPr/>
      </dsp:nvSpPr>
      <dsp:spPr>
        <a:xfrm>
          <a:off x="0" y="1947"/>
          <a:ext cx="9816480" cy="6480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Playing with or misuse of sources of fire such as matches, lighters and stovetops</a:t>
          </a:r>
          <a:endParaRPr lang="en-PH" sz="2200" kern="1200" dirty="0"/>
        </a:p>
      </dsp:txBody>
      <dsp:txXfrm>
        <a:off x="31635" y="33582"/>
        <a:ext cx="9753210" cy="584780"/>
      </dsp:txXfrm>
    </dsp:sp>
    <dsp:sp modelId="{5BD8433B-F13D-4EC4-BC98-5880FDCBC8AD}">
      <dsp:nvSpPr>
        <dsp:cNvPr id="0" name=""/>
        <dsp:cNvSpPr/>
      </dsp:nvSpPr>
      <dsp:spPr>
        <a:xfrm>
          <a:off x="0" y="660699"/>
          <a:ext cx="9816480" cy="64805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Doing tasks that may cause fire, such as cooking, without the needed guidance and assistance</a:t>
          </a:r>
          <a:endParaRPr lang="en-PH" sz="2200" kern="1200" dirty="0"/>
        </a:p>
      </dsp:txBody>
      <dsp:txXfrm>
        <a:off x="31635" y="692334"/>
        <a:ext cx="9753210" cy="584780"/>
      </dsp:txXfrm>
    </dsp:sp>
    <dsp:sp modelId="{84D8F381-E187-4393-8EAE-B9D77ACD22A0}">
      <dsp:nvSpPr>
        <dsp:cNvPr id="0" name=""/>
        <dsp:cNvSpPr/>
      </dsp:nvSpPr>
      <dsp:spPr>
        <a:xfrm>
          <a:off x="0" y="1319451"/>
          <a:ext cx="9816480" cy="64805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Using outdated or malfunctioning home/electrical appliances</a:t>
          </a:r>
          <a:endParaRPr lang="en-PH" sz="2200" kern="1200" dirty="0"/>
        </a:p>
      </dsp:txBody>
      <dsp:txXfrm>
        <a:off x="31635" y="1351086"/>
        <a:ext cx="9753210" cy="584780"/>
      </dsp:txXfrm>
    </dsp:sp>
    <dsp:sp modelId="{DD383B77-507D-4913-BDC8-1FCF2021E00E}">
      <dsp:nvSpPr>
        <dsp:cNvPr id="0" name=""/>
        <dsp:cNvSpPr/>
      </dsp:nvSpPr>
      <dsp:spPr>
        <a:xfrm>
          <a:off x="0" y="1978203"/>
          <a:ext cx="9816480" cy="64805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Cluttering or obstructing points of exit</a:t>
          </a:r>
          <a:endParaRPr lang="en-PH" sz="2200" kern="1200" dirty="0"/>
        </a:p>
      </dsp:txBody>
      <dsp:txXfrm>
        <a:off x="31635" y="2009838"/>
        <a:ext cx="9753210" cy="584780"/>
      </dsp:txXfrm>
    </dsp:sp>
    <dsp:sp modelId="{AF700025-FD5A-49D4-812F-FABD9CC8E1B9}">
      <dsp:nvSpPr>
        <dsp:cNvPr id="0" name=""/>
        <dsp:cNvSpPr/>
      </dsp:nvSpPr>
      <dsp:spPr>
        <a:xfrm>
          <a:off x="0" y="2636956"/>
          <a:ext cx="9816480" cy="6480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Not following fire emergency precautions and procedures</a:t>
          </a:r>
          <a:endParaRPr lang="en-PH" sz="2200" kern="1200" dirty="0"/>
        </a:p>
      </dsp:txBody>
      <dsp:txXfrm>
        <a:off x="31635" y="2668591"/>
        <a:ext cx="9753210" cy="5847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9FF9B-036D-4596-B941-CF61DE4413BE}">
      <dsp:nvSpPr>
        <dsp:cNvPr id="0" name=""/>
        <dsp:cNvSpPr/>
      </dsp:nvSpPr>
      <dsp:spPr>
        <a:xfrm>
          <a:off x="1001121" y="945"/>
          <a:ext cx="1849832" cy="110989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Fire</a:t>
          </a:r>
        </a:p>
      </dsp:txBody>
      <dsp:txXfrm>
        <a:off x="1001121" y="945"/>
        <a:ext cx="1849832" cy="1109899"/>
      </dsp:txXfrm>
    </dsp:sp>
    <dsp:sp modelId="{88199C76-39D1-4D68-89E4-61B503158442}">
      <dsp:nvSpPr>
        <dsp:cNvPr id="0" name=""/>
        <dsp:cNvSpPr/>
      </dsp:nvSpPr>
      <dsp:spPr>
        <a:xfrm>
          <a:off x="3035937" y="945"/>
          <a:ext cx="1849832" cy="1109899"/>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Water</a:t>
          </a:r>
        </a:p>
      </dsp:txBody>
      <dsp:txXfrm>
        <a:off x="3035937" y="945"/>
        <a:ext cx="1849832" cy="1109899"/>
      </dsp:txXfrm>
    </dsp:sp>
    <dsp:sp modelId="{B5DACDC3-3F7C-446F-850D-C9007A6F1D4D}">
      <dsp:nvSpPr>
        <dsp:cNvPr id="0" name=""/>
        <dsp:cNvSpPr/>
      </dsp:nvSpPr>
      <dsp:spPr>
        <a:xfrm>
          <a:off x="5070753" y="945"/>
          <a:ext cx="1849832" cy="110989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Poisonous substances</a:t>
          </a:r>
        </a:p>
      </dsp:txBody>
      <dsp:txXfrm>
        <a:off x="5070753" y="945"/>
        <a:ext cx="1849832" cy="1109899"/>
      </dsp:txXfrm>
    </dsp:sp>
    <dsp:sp modelId="{A0DAD576-CDA9-4A48-9658-21B070B0E67F}">
      <dsp:nvSpPr>
        <dsp:cNvPr id="0" name=""/>
        <dsp:cNvSpPr/>
      </dsp:nvSpPr>
      <dsp:spPr>
        <a:xfrm>
          <a:off x="7105569" y="945"/>
          <a:ext cx="1849832" cy="110989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Allergens</a:t>
          </a:r>
        </a:p>
      </dsp:txBody>
      <dsp:txXfrm>
        <a:off x="7105569" y="945"/>
        <a:ext cx="1849832" cy="1109899"/>
      </dsp:txXfrm>
    </dsp:sp>
    <dsp:sp modelId="{294586DC-2F86-4558-93D6-F882FFE2D529}">
      <dsp:nvSpPr>
        <dsp:cNvPr id="0" name=""/>
        <dsp:cNvSpPr/>
      </dsp:nvSpPr>
      <dsp:spPr>
        <a:xfrm>
          <a:off x="2018529" y="1295828"/>
          <a:ext cx="1849832" cy="110989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Trip and fall hazards</a:t>
          </a:r>
        </a:p>
      </dsp:txBody>
      <dsp:txXfrm>
        <a:off x="2018529" y="1295828"/>
        <a:ext cx="1849832" cy="1109899"/>
      </dsp:txXfrm>
    </dsp:sp>
    <dsp:sp modelId="{889F85EA-7F32-489E-BE6F-D8F744014A17}">
      <dsp:nvSpPr>
        <dsp:cNvPr id="0" name=""/>
        <dsp:cNvSpPr/>
      </dsp:nvSpPr>
      <dsp:spPr>
        <a:xfrm>
          <a:off x="4053345" y="1295828"/>
          <a:ext cx="1849832" cy="1109899"/>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Choking hazards</a:t>
          </a:r>
        </a:p>
      </dsp:txBody>
      <dsp:txXfrm>
        <a:off x="4053345" y="1295828"/>
        <a:ext cx="1849832" cy="1109899"/>
      </dsp:txXfrm>
    </dsp:sp>
    <dsp:sp modelId="{7728D633-5B4B-4103-B8FC-7E4EA74B0386}">
      <dsp:nvSpPr>
        <dsp:cNvPr id="0" name=""/>
        <dsp:cNvSpPr/>
      </dsp:nvSpPr>
      <dsp:spPr>
        <a:xfrm>
          <a:off x="6088161" y="1295828"/>
          <a:ext cx="1849832" cy="110989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Sharp objects</a:t>
          </a:r>
        </a:p>
      </dsp:txBody>
      <dsp:txXfrm>
        <a:off x="6088161" y="1295828"/>
        <a:ext cx="1849832" cy="110989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FB48F-CB61-427A-A74A-811A8D9F9E0A}">
      <dsp:nvSpPr>
        <dsp:cNvPr id="0" name=""/>
        <dsp:cNvSpPr/>
      </dsp:nvSpPr>
      <dsp:spPr>
        <a:xfrm>
          <a:off x="0" y="542290"/>
          <a:ext cx="9864344" cy="907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CAEFA7-606E-4A10-8569-1C782A7E1499}">
      <dsp:nvSpPr>
        <dsp:cNvPr id="0" name=""/>
        <dsp:cNvSpPr/>
      </dsp:nvSpPr>
      <dsp:spPr>
        <a:xfrm>
          <a:off x="493217" y="10930"/>
          <a:ext cx="6905040" cy="1062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994" tIns="0" rIns="260994" bIns="0" numCol="1" spcCol="1270" anchor="ctr" anchorCtr="0">
          <a:noAutofit/>
        </a:bodyPr>
        <a:lstStyle/>
        <a:p>
          <a:pPr marL="0" lvl="0" indent="0" algn="l" defTabSz="977900">
            <a:lnSpc>
              <a:spcPct val="90000"/>
            </a:lnSpc>
            <a:spcBef>
              <a:spcPct val="0"/>
            </a:spcBef>
            <a:spcAft>
              <a:spcPct val="35000"/>
            </a:spcAft>
            <a:buClr>
              <a:srgbClr val="1C96D3"/>
            </a:buClr>
            <a:buFont typeface="Wingdings" panose="05000000000000000000" pitchFamily="2" charset="2"/>
            <a:buNone/>
          </a:pPr>
          <a:r>
            <a:rPr lang="en-US" sz="2200" kern="1200"/>
            <a:t>secure sources and containers of water and keep them away from high-risk individuals</a:t>
          </a:r>
          <a:endParaRPr lang="en-PH" sz="2200" kern="1200" dirty="0"/>
        </a:p>
      </dsp:txBody>
      <dsp:txXfrm>
        <a:off x="545095" y="62808"/>
        <a:ext cx="6801284" cy="958964"/>
      </dsp:txXfrm>
    </dsp:sp>
    <dsp:sp modelId="{98FB1256-B7A1-473B-A6C3-7147FCE051BA}">
      <dsp:nvSpPr>
        <dsp:cNvPr id="0" name=""/>
        <dsp:cNvSpPr/>
      </dsp:nvSpPr>
      <dsp:spPr>
        <a:xfrm>
          <a:off x="0" y="2175250"/>
          <a:ext cx="9864344" cy="907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B55F1B-19C2-4E27-86B1-8757902AE05B}">
      <dsp:nvSpPr>
        <dsp:cNvPr id="0" name=""/>
        <dsp:cNvSpPr/>
      </dsp:nvSpPr>
      <dsp:spPr>
        <a:xfrm>
          <a:off x="493217" y="1643890"/>
          <a:ext cx="6905040" cy="1062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994" tIns="0" rIns="260994" bIns="0" numCol="1" spcCol="1270" anchor="ctr" anchorCtr="0">
          <a:noAutofit/>
        </a:bodyPr>
        <a:lstStyle/>
        <a:p>
          <a:pPr marL="0" lvl="0" indent="0" algn="l" defTabSz="977900">
            <a:lnSpc>
              <a:spcPct val="90000"/>
            </a:lnSpc>
            <a:spcBef>
              <a:spcPct val="0"/>
            </a:spcBef>
            <a:spcAft>
              <a:spcPct val="35000"/>
            </a:spcAft>
            <a:buNone/>
          </a:pPr>
          <a:r>
            <a:rPr lang="en-US" sz="2200" kern="1200" dirty="0"/>
            <a:t>monitor high-risk individuals when they are near bodies of water.</a:t>
          </a:r>
        </a:p>
      </dsp:txBody>
      <dsp:txXfrm>
        <a:off x="545095" y="1695768"/>
        <a:ext cx="6801284" cy="95896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8EBB19-1B3E-44AB-88C0-35D53CD6DE10}">
      <dsp:nvSpPr>
        <dsp:cNvPr id="0" name=""/>
        <dsp:cNvSpPr/>
      </dsp:nvSpPr>
      <dsp:spPr>
        <a:xfrm>
          <a:off x="6226" y="351568"/>
          <a:ext cx="3299320" cy="7653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Stairs</a:t>
          </a:r>
        </a:p>
      </dsp:txBody>
      <dsp:txXfrm>
        <a:off x="6226" y="351568"/>
        <a:ext cx="3299320" cy="765394"/>
      </dsp:txXfrm>
    </dsp:sp>
    <dsp:sp modelId="{BADD0F68-FE81-42AD-BA9D-5AE1DE135F5C}">
      <dsp:nvSpPr>
        <dsp:cNvPr id="0" name=""/>
        <dsp:cNvSpPr/>
      </dsp:nvSpPr>
      <dsp:spPr>
        <a:xfrm>
          <a:off x="3433112" y="351568"/>
          <a:ext cx="3299320" cy="765394"/>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Loose electrical cords</a:t>
          </a:r>
        </a:p>
      </dsp:txBody>
      <dsp:txXfrm>
        <a:off x="3433112" y="351568"/>
        <a:ext cx="3299320" cy="765394"/>
      </dsp:txXfrm>
    </dsp:sp>
    <dsp:sp modelId="{771FDC10-9384-4C57-BFB8-588D3C1239FF}">
      <dsp:nvSpPr>
        <dsp:cNvPr id="0" name=""/>
        <dsp:cNvSpPr/>
      </dsp:nvSpPr>
      <dsp:spPr>
        <a:xfrm>
          <a:off x="6859998" y="351568"/>
          <a:ext cx="3299320" cy="76539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Loose rugs, carpets or fabrics</a:t>
          </a:r>
        </a:p>
      </dsp:txBody>
      <dsp:txXfrm>
        <a:off x="6859998" y="351568"/>
        <a:ext cx="3299320" cy="765394"/>
      </dsp:txXfrm>
    </dsp:sp>
    <dsp:sp modelId="{AFE9CCE4-0258-4668-A809-CDBFC9434750}">
      <dsp:nvSpPr>
        <dsp:cNvPr id="0" name=""/>
        <dsp:cNvSpPr/>
      </dsp:nvSpPr>
      <dsp:spPr>
        <a:xfrm>
          <a:off x="1719669" y="1244528"/>
          <a:ext cx="3299320" cy="76539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Clutter</a:t>
          </a:r>
        </a:p>
      </dsp:txBody>
      <dsp:txXfrm>
        <a:off x="1719669" y="1244528"/>
        <a:ext cx="3299320" cy="765394"/>
      </dsp:txXfrm>
    </dsp:sp>
    <dsp:sp modelId="{AD040A4E-621F-4E24-B0DF-AD3AF81B7930}">
      <dsp:nvSpPr>
        <dsp:cNvPr id="0" name=""/>
        <dsp:cNvSpPr/>
      </dsp:nvSpPr>
      <dsp:spPr>
        <a:xfrm>
          <a:off x="5146555" y="1244528"/>
          <a:ext cx="3299320" cy="76539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Damaged or irregular floor surfaces</a:t>
          </a:r>
        </a:p>
      </dsp:txBody>
      <dsp:txXfrm>
        <a:off x="5146555" y="1244528"/>
        <a:ext cx="3299320" cy="76539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917AC0-54A3-4939-B935-B5D19BFF47D4}">
      <dsp:nvSpPr>
        <dsp:cNvPr id="0" name=""/>
        <dsp:cNvSpPr/>
      </dsp:nvSpPr>
      <dsp:spPr>
        <a:xfrm>
          <a:off x="869507" y="171"/>
          <a:ext cx="2009968" cy="120598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Knives</a:t>
          </a:r>
        </a:p>
      </dsp:txBody>
      <dsp:txXfrm>
        <a:off x="869507" y="171"/>
        <a:ext cx="2009968" cy="1205980"/>
      </dsp:txXfrm>
    </dsp:sp>
    <dsp:sp modelId="{EA9D256A-2457-49F1-ADDA-8E3C8DEE516A}">
      <dsp:nvSpPr>
        <dsp:cNvPr id="0" name=""/>
        <dsp:cNvSpPr/>
      </dsp:nvSpPr>
      <dsp:spPr>
        <a:xfrm>
          <a:off x="3080472" y="171"/>
          <a:ext cx="2009968" cy="1205980"/>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Forks</a:t>
          </a:r>
        </a:p>
      </dsp:txBody>
      <dsp:txXfrm>
        <a:off x="3080472" y="171"/>
        <a:ext cx="2009968" cy="1205980"/>
      </dsp:txXfrm>
    </dsp:sp>
    <dsp:sp modelId="{036D0C68-C827-45AB-86B0-47A0FCED019B}">
      <dsp:nvSpPr>
        <dsp:cNvPr id="0" name=""/>
        <dsp:cNvSpPr/>
      </dsp:nvSpPr>
      <dsp:spPr>
        <a:xfrm>
          <a:off x="5291437" y="171"/>
          <a:ext cx="2009968" cy="1205980"/>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Saws</a:t>
          </a:r>
        </a:p>
      </dsp:txBody>
      <dsp:txXfrm>
        <a:off x="5291437" y="171"/>
        <a:ext cx="2009968" cy="1205980"/>
      </dsp:txXfrm>
    </dsp:sp>
    <dsp:sp modelId="{E270BE53-6784-4196-9EE3-1CCDC3527DE2}">
      <dsp:nvSpPr>
        <dsp:cNvPr id="0" name=""/>
        <dsp:cNvSpPr/>
      </dsp:nvSpPr>
      <dsp:spPr>
        <a:xfrm>
          <a:off x="7502402" y="171"/>
          <a:ext cx="2009968" cy="1205980"/>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Razors</a:t>
          </a:r>
        </a:p>
      </dsp:txBody>
      <dsp:txXfrm>
        <a:off x="7502402" y="171"/>
        <a:ext cx="2009968" cy="1205980"/>
      </dsp:txXfrm>
    </dsp:sp>
    <dsp:sp modelId="{8B7416CC-3D6D-46AA-8284-B7B13C25EB7D}">
      <dsp:nvSpPr>
        <dsp:cNvPr id="0" name=""/>
        <dsp:cNvSpPr/>
      </dsp:nvSpPr>
      <dsp:spPr>
        <a:xfrm>
          <a:off x="3080472" y="1407148"/>
          <a:ext cx="2009968" cy="1205980"/>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Metal wires</a:t>
          </a:r>
        </a:p>
      </dsp:txBody>
      <dsp:txXfrm>
        <a:off x="3080472" y="1407148"/>
        <a:ext cx="2009968" cy="1205980"/>
      </dsp:txXfrm>
    </dsp:sp>
    <dsp:sp modelId="{DCC73825-F12B-41F1-816B-7FC47D58E94D}">
      <dsp:nvSpPr>
        <dsp:cNvPr id="0" name=""/>
        <dsp:cNvSpPr/>
      </dsp:nvSpPr>
      <dsp:spPr>
        <a:xfrm>
          <a:off x="5291437" y="1407148"/>
          <a:ext cx="2009968" cy="120598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Fan blades</a:t>
          </a:r>
        </a:p>
      </dsp:txBody>
      <dsp:txXfrm>
        <a:off x="5291437" y="1407148"/>
        <a:ext cx="2009968" cy="120598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58B8F-74C8-4307-BDE1-C7FBD5CE8497}">
      <dsp:nvSpPr>
        <dsp:cNvPr id="0" name=""/>
        <dsp:cNvSpPr/>
      </dsp:nvSpPr>
      <dsp:spPr>
        <a:xfrm>
          <a:off x="3012" y="721042"/>
          <a:ext cx="2390199" cy="143411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Poor work design</a:t>
          </a:r>
        </a:p>
      </dsp:txBody>
      <dsp:txXfrm>
        <a:off x="3012" y="721042"/>
        <a:ext cx="2390199" cy="1434119"/>
      </dsp:txXfrm>
    </dsp:sp>
    <dsp:sp modelId="{F3D13309-ED66-4292-9D4E-1EC035B421C9}">
      <dsp:nvSpPr>
        <dsp:cNvPr id="0" name=""/>
        <dsp:cNvSpPr/>
      </dsp:nvSpPr>
      <dsp:spPr>
        <a:xfrm>
          <a:off x="2632232" y="721042"/>
          <a:ext cx="2390199" cy="143411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Poor workplace environment design</a:t>
          </a:r>
        </a:p>
      </dsp:txBody>
      <dsp:txXfrm>
        <a:off x="2632232" y="721042"/>
        <a:ext cx="2390199" cy="1434119"/>
      </dsp:txXfrm>
    </dsp:sp>
    <dsp:sp modelId="{BC0C458C-BE55-4C93-A9DB-316431FFF883}">
      <dsp:nvSpPr>
        <dsp:cNvPr id="0" name=""/>
        <dsp:cNvSpPr/>
      </dsp:nvSpPr>
      <dsp:spPr>
        <a:xfrm>
          <a:off x="5261451" y="721042"/>
          <a:ext cx="2390199" cy="143411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Inappropriate systems and procedures</a:t>
          </a:r>
        </a:p>
      </dsp:txBody>
      <dsp:txXfrm>
        <a:off x="5261451" y="721042"/>
        <a:ext cx="2390199" cy="1434119"/>
      </dsp:txXfrm>
    </dsp:sp>
    <dsp:sp modelId="{C6647912-822D-4811-8511-F2B4736ABBB6}">
      <dsp:nvSpPr>
        <dsp:cNvPr id="0" name=""/>
        <dsp:cNvSpPr/>
      </dsp:nvSpPr>
      <dsp:spPr>
        <a:xfrm>
          <a:off x="7890671" y="721042"/>
          <a:ext cx="2390199" cy="143411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Inappropriate human behaviour and work practice</a:t>
          </a:r>
        </a:p>
      </dsp:txBody>
      <dsp:txXfrm>
        <a:off x="7890671" y="721042"/>
        <a:ext cx="2390199" cy="143411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58B8F-74C8-4307-BDE1-C7FBD5CE8497}">
      <dsp:nvSpPr>
        <dsp:cNvPr id="0" name=""/>
        <dsp:cNvSpPr/>
      </dsp:nvSpPr>
      <dsp:spPr>
        <a:xfrm>
          <a:off x="839765" y="2830"/>
          <a:ext cx="2674252" cy="160455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Psychosocial hazards</a:t>
          </a:r>
        </a:p>
      </dsp:txBody>
      <dsp:txXfrm>
        <a:off x="839765" y="2830"/>
        <a:ext cx="2674252" cy="1604551"/>
      </dsp:txXfrm>
    </dsp:sp>
    <dsp:sp modelId="{0BDE8B5B-EB1D-4C69-A29E-53BFADD4942E}">
      <dsp:nvSpPr>
        <dsp:cNvPr id="0" name=""/>
        <dsp:cNvSpPr/>
      </dsp:nvSpPr>
      <dsp:spPr>
        <a:xfrm>
          <a:off x="3781442" y="2830"/>
          <a:ext cx="2674252" cy="1604551"/>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Physical hazards</a:t>
          </a:r>
        </a:p>
      </dsp:txBody>
      <dsp:txXfrm>
        <a:off x="3781442" y="2830"/>
        <a:ext cx="2674252" cy="1604551"/>
      </dsp:txXfrm>
    </dsp:sp>
    <dsp:sp modelId="{C2F0F2CD-0F4A-49A5-A187-AAC3053F21B5}">
      <dsp:nvSpPr>
        <dsp:cNvPr id="0" name=""/>
        <dsp:cNvSpPr/>
      </dsp:nvSpPr>
      <dsp:spPr>
        <a:xfrm>
          <a:off x="6723119" y="2830"/>
          <a:ext cx="2674252" cy="160455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Chemical hazards</a:t>
          </a:r>
        </a:p>
      </dsp:txBody>
      <dsp:txXfrm>
        <a:off x="6723119" y="2830"/>
        <a:ext cx="2674252" cy="1604551"/>
      </dsp:txXfrm>
    </dsp:sp>
    <dsp:sp modelId="{7D433EEA-8656-4739-83DD-9A1B94E74C41}">
      <dsp:nvSpPr>
        <dsp:cNvPr id="0" name=""/>
        <dsp:cNvSpPr/>
      </dsp:nvSpPr>
      <dsp:spPr>
        <a:xfrm>
          <a:off x="2310603" y="1874807"/>
          <a:ext cx="2674252" cy="160455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Ergonomic hazards</a:t>
          </a:r>
        </a:p>
      </dsp:txBody>
      <dsp:txXfrm>
        <a:off x="2310603" y="1874807"/>
        <a:ext cx="2674252" cy="1604551"/>
      </dsp:txXfrm>
    </dsp:sp>
    <dsp:sp modelId="{4B90F0C7-CE3F-4EBD-A14A-D0394022AC0E}">
      <dsp:nvSpPr>
        <dsp:cNvPr id="0" name=""/>
        <dsp:cNvSpPr/>
      </dsp:nvSpPr>
      <dsp:spPr>
        <a:xfrm>
          <a:off x="5252281" y="1874807"/>
          <a:ext cx="2674252" cy="160455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Biological hazards</a:t>
          </a:r>
        </a:p>
      </dsp:txBody>
      <dsp:txXfrm>
        <a:off x="5252281" y="1874807"/>
        <a:ext cx="2674252" cy="1604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DC2DD-EDC1-4E8E-BD22-A2FD59B16379}">
      <dsp:nvSpPr>
        <dsp:cNvPr id="0" name=""/>
        <dsp:cNvSpPr/>
      </dsp:nvSpPr>
      <dsp:spPr>
        <a:xfrm>
          <a:off x="0" y="46368"/>
          <a:ext cx="9754580"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Helping clients with everyday tasks that they may find difficult</a:t>
          </a:r>
          <a:endParaRPr lang="en-PH" sz="2200" kern="1200"/>
        </a:p>
      </dsp:txBody>
      <dsp:txXfrm>
        <a:off x="27415" y="73783"/>
        <a:ext cx="9699750" cy="506770"/>
      </dsp:txXfrm>
    </dsp:sp>
    <dsp:sp modelId="{F4402ED6-8AAB-4E93-8239-117EA0811660}">
      <dsp:nvSpPr>
        <dsp:cNvPr id="0" name=""/>
        <dsp:cNvSpPr/>
      </dsp:nvSpPr>
      <dsp:spPr>
        <a:xfrm>
          <a:off x="0" y="694368"/>
          <a:ext cx="9754580" cy="5616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Helping clients learn and develop life skills</a:t>
          </a:r>
          <a:endParaRPr lang="en-PH" sz="2200" kern="1200"/>
        </a:p>
      </dsp:txBody>
      <dsp:txXfrm>
        <a:off x="27415" y="721783"/>
        <a:ext cx="9699750" cy="506770"/>
      </dsp:txXfrm>
    </dsp:sp>
    <dsp:sp modelId="{3DF837FE-E1B5-46A1-B03F-EC721A8C6584}">
      <dsp:nvSpPr>
        <dsp:cNvPr id="0" name=""/>
        <dsp:cNvSpPr/>
      </dsp:nvSpPr>
      <dsp:spPr>
        <a:xfrm>
          <a:off x="0" y="1342368"/>
          <a:ext cx="9754580" cy="561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Organising, scheduling and administering medication</a:t>
          </a:r>
          <a:endParaRPr lang="en-PH" sz="2200" kern="1200" dirty="0"/>
        </a:p>
      </dsp:txBody>
      <dsp:txXfrm>
        <a:off x="27415" y="1369783"/>
        <a:ext cx="9699750" cy="506770"/>
      </dsp:txXfrm>
    </dsp:sp>
    <dsp:sp modelId="{C80A1254-B91A-46DB-8C8B-0D93A297B36A}">
      <dsp:nvSpPr>
        <dsp:cNvPr id="0" name=""/>
        <dsp:cNvSpPr/>
      </dsp:nvSpPr>
      <dsp:spPr>
        <a:xfrm>
          <a:off x="0" y="1990368"/>
          <a:ext cx="9754580" cy="5616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Accompanying and supporting clients in fulfilling tasks and appointments</a:t>
          </a:r>
          <a:endParaRPr lang="en-PH" sz="2200" kern="1200" dirty="0"/>
        </a:p>
      </dsp:txBody>
      <dsp:txXfrm>
        <a:off x="27415" y="2017783"/>
        <a:ext cx="9699750" cy="506770"/>
      </dsp:txXfrm>
    </dsp:sp>
    <dsp:sp modelId="{3A02200E-6131-43CD-B9E2-BD2F2D7334DA}">
      <dsp:nvSpPr>
        <dsp:cNvPr id="0" name=""/>
        <dsp:cNvSpPr/>
      </dsp:nvSpPr>
      <dsp:spPr>
        <a:xfrm>
          <a:off x="0" y="2638368"/>
          <a:ext cx="9754580"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Coordinating client care needs with medical professionals</a:t>
          </a:r>
          <a:endParaRPr lang="en-PH" sz="2200" kern="1200" dirty="0"/>
        </a:p>
      </dsp:txBody>
      <dsp:txXfrm>
        <a:off x="27415" y="2665783"/>
        <a:ext cx="9699750" cy="5067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EEE54-4F48-4AA8-B3F0-9F62D3507E3A}">
      <dsp:nvSpPr>
        <dsp:cNvPr id="0" name=""/>
        <dsp:cNvSpPr/>
      </dsp:nvSpPr>
      <dsp:spPr>
        <a:xfrm>
          <a:off x="0" y="19839"/>
          <a:ext cx="9766194"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Confrontations and harrassment</a:t>
          </a:r>
        </a:p>
      </dsp:txBody>
      <dsp:txXfrm>
        <a:off x="25759" y="45598"/>
        <a:ext cx="9714676" cy="476152"/>
      </dsp:txXfrm>
    </dsp:sp>
    <dsp:sp modelId="{8E32D253-CD2F-4801-8789-2D63A87C2848}">
      <dsp:nvSpPr>
        <dsp:cNvPr id="0" name=""/>
        <dsp:cNvSpPr/>
      </dsp:nvSpPr>
      <dsp:spPr>
        <a:xfrm>
          <a:off x="0" y="579190"/>
          <a:ext cx="9766194" cy="52767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Burglary</a:t>
          </a:r>
        </a:p>
      </dsp:txBody>
      <dsp:txXfrm>
        <a:off x="25759" y="604949"/>
        <a:ext cx="9714676" cy="476152"/>
      </dsp:txXfrm>
    </dsp:sp>
    <dsp:sp modelId="{A19B3558-E6BF-4070-8725-1EFA0BD87C32}">
      <dsp:nvSpPr>
        <dsp:cNvPr id="0" name=""/>
        <dsp:cNvSpPr/>
      </dsp:nvSpPr>
      <dsp:spPr>
        <a:xfrm>
          <a:off x="0" y="1138540"/>
          <a:ext cx="9766194" cy="52767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Armed robbery</a:t>
          </a:r>
        </a:p>
      </dsp:txBody>
      <dsp:txXfrm>
        <a:off x="25759" y="1164299"/>
        <a:ext cx="9714676" cy="476152"/>
      </dsp:txXfrm>
    </dsp:sp>
    <dsp:sp modelId="{EC5B4F95-794E-4C1D-98B9-17B64D19EEFC}">
      <dsp:nvSpPr>
        <dsp:cNvPr id="0" name=""/>
        <dsp:cNvSpPr/>
      </dsp:nvSpPr>
      <dsp:spPr>
        <a:xfrm>
          <a:off x="0" y="1697890"/>
          <a:ext cx="9766194" cy="52767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Theft of assets</a:t>
          </a:r>
        </a:p>
      </dsp:txBody>
      <dsp:txXfrm>
        <a:off x="25759" y="1723649"/>
        <a:ext cx="9714676" cy="476152"/>
      </dsp:txXfrm>
    </dsp:sp>
    <dsp:sp modelId="{F1EDC4F1-437B-45CD-BDE9-D65D9C8251F2}">
      <dsp:nvSpPr>
        <dsp:cNvPr id="0" name=""/>
        <dsp:cNvSpPr/>
      </dsp:nvSpPr>
      <dsp:spPr>
        <a:xfrm>
          <a:off x="0" y="2257240"/>
          <a:ext cx="9766194" cy="52767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Internal security issues</a:t>
          </a:r>
        </a:p>
      </dsp:txBody>
      <dsp:txXfrm>
        <a:off x="25759" y="2282999"/>
        <a:ext cx="9714676" cy="47615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4A7030-39EC-4CE0-B0CE-75B06F9A903E}">
      <dsp:nvSpPr>
        <dsp:cNvPr id="0" name=""/>
        <dsp:cNvSpPr/>
      </dsp:nvSpPr>
      <dsp:spPr>
        <a:xfrm>
          <a:off x="0" y="91974"/>
          <a:ext cx="9766194" cy="1216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Suspicious mail packages</a:t>
          </a:r>
        </a:p>
      </dsp:txBody>
      <dsp:txXfrm>
        <a:off x="59399" y="151373"/>
        <a:ext cx="9647396" cy="1098002"/>
      </dsp:txXfrm>
    </dsp:sp>
    <dsp:sp modelId="{6DAD66DE-1112-4EDA-ACD1-55F9FA3029AE}">
      <dsp:nvSpPr>
        <dsp:cNvPr id="0" name=""/>
        <dsp:cNvSpPr/>
      </dsp:nvSpPr>
      <dsp:spPr>
        <a:xfrm>
          <a:off x="0" y="1495975"/>
          <a:ext cx="9766194"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Bomb threats</a:t>
          </a:r>
        </a:p>
      </dsp:txBody>
      <dsp:txXfrm>
        <a:off x="59399" y="1555374"/>
        <a:ext cx="9647396" cy="109800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2230F7-64D2-4F13-B718-21CFDEF1F4EF}">
      <dsp:nvSpPr>
        <dsp:cNvPr id="0" name=""/>
        <dsp:cNvSpPr/>
      </dsp:nvSpPr>
      <dsp:spPr>
        <a:xfrm>
          <a:off x="0" y="310306"/>
          <a:ext cx="8128000" cy="45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E15193-CC95-40FA-A030-A024D04D3A82}">
      <dsp:nvSpPr>
        <dsp:cNvPr id="0" name=""/>
        <dsp:cNvSpPr/>
      </dsp:nvSpPr>
      <dsp:spPr>
        <a:xfrm>
          <a:off x="406400" y="44626"/>
          <a:ext cx="5689600"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Clr>
              <a:srgbClr val="1C96D3"/>
            </a:buClr>
            <a:buFont typeface="Wingdings" panose="05000000000000000000" pitchFamily="2" charset="2"/>
            <a:buNone/>
          </a:pPr>
          <a:r>
            <a:rPr lang="en-US" sz="2200" kern="1200"/>
            <a:t>poison</a:t>
          </a:r>
          <a:endParaRPr lang="en-PH" sz="2200" kern="1200" dirty="0"/>
        </a:p>
      </dsp:txBody>
      <dsp:txXfrm>
        <a:off x="432339" y="70565"/>
        <a:ext cx="5637722" cy="479482"/>
      </dsp:txXfrm>
    </dsp:sp>
    <dsp:sp modelId="{AA480C1C-08A7-489A-A6C8-EA72A814CA16}">
      <dsp:nvSpPr>
        <dsp:cNvPr id="0" name=""/>
        <dsp:cNvSpPr/>
      </dsp:nvSpPr>
      <dsp:spPr>
        <a:xfrm>
          <a:off x="0" y="1126786"/>
          <a:ext cx="8128000" cy="4536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83BED8-21A0-434C-97E5-076EFF93238E}">
      <dsp:nvSpPr>
        <dsp:cNvPr id="0" name=""/>
        <dsp:cNvSpPr/>
      </dsp:nvSpPr>
      <dsp:spPr>
        <a:xfrm>
          <a:off x="406400" y="861106"/>
          <a:ext cx="5689600" cy="5313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a:t>emergency protocols and equipment</a:t>
          </a:r>
          <a:endParaRPr lang="en-US" sz="2200" kern="1200" dirty="0"/>
        </a:p>
      </dsp:txBody>
      <dsp:txXfrm>
        <a:off x="432339" y="887045"/>
        <a:ext cx="5637722" cy="479482"/>
      </dsp:txXfrm>
    </dsp:sp>
    <dsp:sp modelId="{1CB104B3-C544-4E0C-BE1E-4A8C6B696652}">
      <dsp:nvSpPr>
        <dsp:cNvPr id="0" name=""/>
        <dsp:cNvSpPr/>
      </dsp:nvSpPr>
      <dsp:spPr>
        <a:xfrm>
          <a:off x="0" y="1943266"/>
          <a:ext cx="8128000" cy="4536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E5BBE3-B524-4EC8-8C0A-E0A0B26A3B09}">
      <dsp:nvSpPr>
        <dsp:cNvPr id="0" name=""/>
        <dsp:cNvSpPr/>
      </dsp:nvSpPr>
      <dsp:spPr>
        <a:xfrm>
          <a:off x="406400" y="1677586"/>
          <a:ext cx="5689600" cy="5313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a:t>personal protective equipment</a:t>
          </a:r>
          <a:endParaRPr lang="en-US" sz="2200" kern="1200" dirty="0"/>
        </a:p>
      </dsp:txBody>
      <dsp:txXfrm>
        <a:off x="432339" y="1703525"/>
        <a:ext cx="5637722" cy="479482"/>
      </dsp:txXfrm>
    </dsp:sp>
    <dsp:sp modelId="{4A08DC65-0D82-4790-A35C-C4CEF9B17FDE}">
      <dsp:nvSpPr>
        <dsp:cNvPr id="0" name=""/>
        <dsp:cNvSpPr/>
      </dsp:nvSpPr>
      <dsp:spPr>
        <a:xfrm>
          <a:off x="0" y="2759746"/>
          <a:ext cx="8128000" cy="453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306E3A-4D0A-428D-808A-2393A8829401}">
      <dsp:nvSpPr>
        <dsp:cNvPr id="0" name=""/>
        <dsp:cNvSpPr/>
      </dsp:nvSpPr>
      <dsp:spPr>
        <a:xfrm>
          <a:off x="406400" y="2494066"/>
          <a:ext cx="5689600"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a:t>specific hazards.</a:t>
          </a:r>
          <a:endParaRPr lang="en-US" sz="2200" kern="1200" dirty="0"/>
        </a:p>
      </dsp:txBody>
      <dsp:txXfrm>
        <a:off x="432339" y="2520005"/>
        <a:ext cx="5637722" cy="47948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EEE54-4F48-4AA8-B3F0-9F62D3507E3A}">
      <dsp:nvSpPr>
        <dsp:cNvPr id="0" name=""/>
        <dsp:cNvSpPr/>
      </dsp:nvSpPr>
      <dsp:spPr>
        <a:xfrm>
          <a:off x="0" y="28462"/>
          <a:ext cx="9673428"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A supervisor or manager</a:t>
          </a:r>
        </a:p>
      </dsp:txBody>
      <dsp:txXfrm>
        <a:off x="27415" y="55877"/>
        <a:ext cx="9618598" cy="506770"/>
      </dsp:txXfrm>
    </dsp:sp>
    <dsp:sp modelId="{8E32D253-CD2F-4801-8789-2D63A87C2848}">
      <dsp:nvSpPr>
        <dsp:cNvPr id="0" name=""/>
        <dsp:cNvSpPr/>
      </dsp:nvSpPr>
      <dsp:spPr>
        <a:xfrm>
          <a:off x="0" y="676462"/>
          <a:ext cx="9673428" cy="561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The health and safety representative (HSR)</a:t>
          </a:r>
        </a:p>
      </dsp:txBody>
      <dsp:txXfrm>
        <a:off x="27415" y="703877"/>
        <a:ext cx="9618598" cy="506770"/>
      </dsp:txXfrm>
    </dsp:sp>
    <dsp:sp modelId="{A19B3558-E6BF-4070-8725-1EFA0BD87C32}">
      <dsp:nvSpPr>
        <dsp:cNvPr id="0" name=""/>
        <dsp:cNvSpPr/>
      </dsp:nvSpPr>
      <dsp:spPr>
        <a:xfrm>
          <a:off x="0" y="1324462"/>
          <a:ext cx="9673428"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Health and safety committee (HSC) members</a:t>
          </a:r>
          <a:endParaRPr lang="en-PH" sz="2200" kern="1200" dirty="0"/>
        </a:p>
      </dsp:txBody>
      <dsp:txXfrm>
        <a:off x="27415" y="1351877"/>
        <a:ext cx="9618598" cy="50677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D95DF-980F-412C-9064-19A6134C9A90}">
      <dsp:nvSpPr>
        <dsp:cNvPr id="0" name=""/>
        <dsp:cNvSpPr/>
      </dsp:nvSpPr>
      <dsp:spPr>
        <a:xfrm>
          <a:off x="592256" y="66"/>
          <a:ext cx="2023289" cy="121397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Observe</a:t>
          </a:r>
        </a:p>
      </dsp:txBody>
      <dsp:txXfrm>
        <a:off x="627812" y="35622"/>
        <a:ext cx="1952177" cy="1142861"/>
      </dsp:txXfrm>
    </dsp:sp>
    <dsp:sp modelId="{4D5F1AE3-8564-4B84-AFF8-881855089B2C}">
      <dsp:nvSpPr>
        <dsp:cNvPr id="0" name=""/>
        <dsp:cNvSpPr/>
      </dsp:nvSpPr>
      <dsp:spPr>
        <a:xfrm>
          <a:off x="2793595" y="356165"/>
          <a:ext cx="428937" cy="50177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PH" sz="2200" kern="1200"/>
        </a:p>
      </dsp:txBody>
      <dsp:txXfrm>
        <a:off x="2793595" y="456520"/>
        <a:ext cx="300256" cy="301065"/>
      </dsp:txXfrm>
    </dsp:sp>
    <dsp:sp modelId="{A0CC3944-A2B9-4147-89B2-996AEDAF719E}">
      <dsp:nvSpPr>
        <dsp:cNvPr id="0" name=""/>
        <dsp:cNvSpPr/>
      </dsp:nvSpPr>
      <dsp:spPr>
        <a:xfrm>
          <a:off x="3424862" y="66"/>
          <a:ext cx="2023289" cy="1213973"/>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Confirm</a:t>
          </a:r>
        </a:p>
      </dsp:txBody>
      <dsp:txXfrm>
        <a:off x="3460418" y="35622"/>
        <a:ext cx="1952177" cy="1142861"/>
      </dsp:txXfrm>
    </dsp:sp>
    <dsp:sp modelId="{B1602C82-6D89-43E1-8538-B433A915A109}">
      <dsp:nvSpPr>
        <dsp:cNvPr id="0" name=""/>
        <dsp:cNvSpPr/>
      </dsp:nvSpPr>
      <dsp:spPr>
        <a:xfrm>
          <a:off x="5626201" y="356165"/>
          <a:ext cx="428937" cy="501775"/>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PH" sz="2200" kern="1200"/>
        </a:p>
      </dsp:txBody>
      <dsp:txXfrm>
        <a:off x="5626201" y="456520"/>
        <a:ext cx="300256" cy="301065"/>
      </dsp:txXfrm>
    </dsp:sp>
    <dsp:sp modelId="{14ADE13E-E935-409C-94B6-374132CD575A}">
      <dsp:nvSpPr>
        <dsp:cNvPr id="0" name=""/>
        <dsp:cNvSpPr/>
      </dsp:nvSpPr>
      <dsp:spPr>
        <a:xfrm>
          <a:off x="6257467" y="66"/>
          <a:ext cx="2023289" cy="1213973"/>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Report</a:t>
          </a:r>
        </a:p>
      </dsp:txBody>
      <dsp:txXfrm>
        <a:off x="6293023" y="35622"/>
        <a:ext cx="1952177" cy="1142861"/>
      </dsp:txXfrm>
    </dsp:sp>
    <dsp:sp modelId="{602C7813-AF34-4AF2-AD44-2BF177B76BF7}">
      <dsp:nvSpPr>
        <dsp:cNvPr id="0" name=""/>
        <dsp:cNvSpPr/>
      </dsp:nvSpPr>
      <dsp:spPr>
        <a:xfrm rot="5400000">
          <a:off x="1380643" y="1348302"/>
          <a:ext cx="390216" cy="501775"/>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PH" sz="2200" kern="1200"/>
        </a:p>
      </dsp:txBody>
      <dsp:txXfrm rot="10800000">
        <a:off x="1439176" y="1390125"/>
        <a:ext cx="273151" cy="301065"/>
      </dsp:txXfrm>
    </dsp:sp>
    <dsp:sp modelId="{56B6085B-EED0-43EC-B84A-B499FC248E64}">
      <dsp:nvSpPr>
        <dsp:cNvPr id="0" name=""/>
        <dsp:cNvSpPr/>
      </dsp:nvSpPr>
      <dsp:spPr>
        <a:xfrm>
          <a:off x="593611" y="2023355"/>
          <a:ext cx="2023289" cy="121397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Respond immediately</a:t>
          </a:r>
        </a:p>
      </dsp:txBody>
      <dsp:txXfrm>
        <a:off x="629167" y="2058911"/>
        <a:ext cx="1952177" cy="114286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891F1-67A6-4A8D-9B2F-F1337F896ECC}">
      <dsp:nvSpPr>
        <dsp:cNvPr id="0" name=""/>
        <dsp:cNvSpPr/>
      </dsp:nvSpPr>
      <dsp:spPr>
        <a:xfrm>
          <a:off x="3566" y="187615"/>
          <a:ext cx="1930827" cy="132294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Self-harming</a:t>
          </a:r>
        </a:p>
      </dsp:txBody>
      <dsp:txXfrm>
        <a:off x="3566" y="187615"/>
        <a:ext cx="1930827" cy="1322945"/>
      </dsp:txXfrm>
    </dsp:sp>
    <dsp:sp modelId="{271328F8-E134-485E-B6AB-630D7F155D4A}">
      <dsp:nvSpPr>
        <dsp:cNvPr id="0" name=""/>
        <dsp:cNvSpPr/>
      </dsp:nvSpPr>
      <dsp:spPr>
        <a:xfrm>
          <a:off x="2127476" y="187615"/>
          <a:ext cx="1930827" cy="1322945"/>
        </a:xfrm>
        <a:prstGeom prst="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Harming others</a:t>
          </a:r>
        </a:p>
      </dsp:txBody>
      <dsp:txXfrm>
        <a:off x="2127476" y="187615"/>
        <a:ext cx="1930827" cy="1322945"/>
      </dsp:txXfrm>
    </dsp:sp>
    <dsp:sp modelId="{467A02AB-95CB-4D6F-B0B7-3226B2846FAC}">
      <dsp:nvSpPr>
        <dsp:cNvPr id="0" name=""/>
        <dsp:cNvSpPr/>
      </dsp:nvSpPr>
      <dsp:spPr>
        <a:xfrm>
          <a:off x="4251387" y="187615"/>
          <a:ext cx="1930827" cy="1322945"/>
        </a:xfrm>
        <a:prstGeom prst="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Showing disinterest in activities</a:t>
          </a:r>
        </a:p>
      </dsp:txBody>
      <dsp:txXfrm>
        <a:off x="4251387" y="187615"/>
        <a:ext cx="1930827" cy="1322945"/>
      </dsp:txXfrm>
    </dsp:sp>
    <dsp:sp modelId="{B4B49688-63F7-4004-8286-FF8FCB635B09}">
      <dsp:nvSpPr>
        <dsp:cNvPr id="0" name=""/>
        <dsp:cNvSpPr/>
      </dsp:nvSpPr>
      <dsp:spPr>
        <a:xfrm>
          <a:off x="6375297" y="187615"/>
          <a:ext cx="1930827" cy="1322945"/>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Breaking objects</a:t>
          </a:r>
        </a:p>
      </dsp:txBody>
      <dsp:txXfrm>
        <a:off x="6375297" y="187615"/>
        <a:ext cx="1930827" cy="1322945"/>
      </dsp:txXfrm>
    </dsp:sp>
    <dsp:sp modelId="{BF9B9392-B9A8-4758-8D16-3994990956EE}">
      <dsp:nvSpPr>
        <dsp:cNvPr id="0" name=""/>
        <dsp:cNvSpPr/>
      </dsp:nvSpPr>
      <dsp:spPr>
        <a:xfrm>
          <a:off x="8499208" y="187615"/>
          <a:ext cx="1930827" cy="1322945"/>
        </a:xfrm>
        <a:prstGeom prst="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Repeating actions or words</a:t>
          </a:r>
        </a:p>
      </dsp:txBody>
      <dsp:txXfrm>
        <a:off x="8499208" y="187615"/>
        <a:ext cx="1930827" cy="1322945"/>
      </dsp:txXfrm>
    </dsp:sp>
    <dsp:sp modelId="{4B43DD40-0190-4DCB-8EF8-AA1942A59406}">
      <dsp:nvSpPr>
        <dsp:cNvPr id="0" name=""/>
        <dsp:cNvSpPr/>
      </dsp:nvSpPr>
      <dsp:spPr>
        <a:xfrm>
          <a:off x="3566" y="1703643"/>
          <a:ext cx="1930827" cy="1322945"/>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Raising their voice</a:t>
          </a:r>
        </a:p>
      </dsp:txBody>
      <dsp:txXfrm>
        <a:off x="3566" y="1703643"/>
        <a:ext cx="1930827" cy="1322945"/>
      </dsp:txXfrm>
    </dsp:sp>
    <dsp:sp modelId="{6D0620BB-7814-4A4B-9AE6-D272DA53299E}">
      <dsp:nvSpPr>
        <dsp:cNvPr id="0" name=""/>
        <dsp:cNvSpPr/>
      </dsp:nvSpPr>
      <dsp:spPr>
        <a:xfrm>
          <a:off x="2127476" y="1703643"/>
          <a:ext cx="1930827" cy="132294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Using threatening or violent language</a:t>
          </a:r>
        </a:p>
      </dsp:txBody>
      <dsp:txXfrm>
        <a:off x="2127476" y="1703643"/>
        <a:ext cx="1930827" cy="1322945"/>
      </dsp:txXfrm>
    </dsp:sp>
    <dsp:sp modelId="{ED71847A-FB19-4589-88E2-E2C4651539D3}">
      <dsp:nvSpPr>
        <dsp:cNvPr id="0" name=""/>
        <dsp:cNvSpPr/>
      </dsp:nvSpPr>
      <dsp:spPr>
        <a:xfrm>
          <a:off x="4251387" y="1703643"/>
          <a:ext cx="1930827" cy="1322945"/>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Not talking for long periods of time</a:t>
          </a:r>
        </a:p>
      </dsp:txBody>
      <dsp:txXfrm>
        <a:off x="4251387" y="1703643"/>
        <a:ext cx="1930827" cy="1322945"/>
      </dsp:txXfrm>
    </dsp:sp>
    <dsp:sp modelId="{E20C941E-A11D-4DAC-A949-6A61D13A5FAA}">
      <dsp:nvSpPr>
        <dsp:cNvPr id="0" name=""/>
        <dsp:cNvSpPr/>
      </dsp:nvSpPr>
      <dsp:spPr>
        <a:xfrm>
          <a:off x="6375297" y="1703643"/>
          <a:ext cx="1930827" cy="1322945"/>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Refusing to do things</a:t>
          </a:r>
        </a:p>
      </dsp:txBody>
      <dsp:txXfrm>
        <a:off x="6375297" y="1703643"/>
        <a:ext cx="1930827" cy="1322945"/>
      </dsp:txXfrm>
    </dsp:sp>
    <dsp:sp modelId="{18AB9452-C1D4-4D0B-94F6-DB4EA9404620}">
      <dsp:nvSpPr>
        <dsp:cNvPr id="0" name=""/>
        <dsp:cNvSpPr/>
      </dsp:nvSpPr>
      <dsp:spPr>
        <a:xfrm>
          <a:off x="8499208" y="1703643"/>
          <a:ext cx="1930827" cy="132294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Isolating from others</a:t>
          </a:r>
        </a:p>
      </dsp:txBody>
      <dsp:txXfrm>
        <a:off x="8499208" y="1703643"/>
        <a:ext cx="1930827" cy="132294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70EC82-DD76-4783-9688-1B75ABED889D}">
      <dsp:nvSpPr>
        <dsp:cNvPr id="0" name=""/>
        <dsp:cNvSpPr/>
      </dsp:nvSpPr>
      <dsp:spPr>
        <a:xfrm>
          <a:off x="0" y="20939"/>
          <a:ext cx="9779415" cy="71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Distance yourself and others from the person causing the risk.</a:t>
          </a:r>
        </a:p>
      </dsp:txBody>
      <dsp:txXfrm>
        <a:off x="34726" y="55665"/>
        <a:ext cx="9709963" cy="641908"/>
      </dsp:txXfrm>
    </dsp:sp>
    <dsp:sp modelId="{5DAEEEE8-A00E-424A-850A-B5F8EB838AFA}">
      <dsp:nvSpPr>
        <dsp:cNvPr id="0" name=""/>
        <dsp:cNvSpPr/>
      </dsp:nvSpPr>
      <dsp:spPr>
        <a:xfrm>
          <a:off x="0" y="841740"/>
          <a:ext cx="9779415" cy="7113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Try to calm the person down using prescribed communication techniques.</a:t>
          </a:r>
        </a:p>
      </dsp:txBody>
      <dsp:txXfrm>
        <a:off x="34726" y="876466"/>
        <a:ext cx="9709963" cy="641908"/>
      </dsp:txXfrm>
    </dsp:sp>
    <dsp:sp modelId="{78DA409B-1BFC-41C0-BB19-8F8A897F612F}">
      <dsp:nvSpPr>
        <dsp:cNvPr id="0" name=""/>
        <dsp:cNvSpPr/>
      </dsp:nvSpPr>
      <dsp:spPr>
        <a:xfrm>
          <a:off x="0" y="1662540"/>
          <a:ext cx="9779415" cy="7113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Give the person space.</a:t>
          </a:r>
        </a:p>
      </dsp:txBody>
      <dsp:txXfrm>
        <a:off x="34726" y="1697266"/>
        <a:ext cx="9709963" cy="641908"/>
      </dsp:txXfrm>
    </dsp:sp>
    <dsp:sp modelId="{D3E20A7D-F1EF-492D-9C4A-447D899F3F62}">
      <dsp:nvSpPr>
        <dsp:cNvPr id="0" name=""/>
        <dsp:cNvSpPr/>
      </dsp:nvSpPr>
      <dsp:spPr>
        <a:xfrm>
          <a:off x="0" y="2483340"/>
          <a:ext cx="9779415" cy="71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Ask for help.</a:t>
          </a:r>
        </a:p>
      </dsp:txBody>
      <dsp:txXfrm>
        <a:off x="34726" y="2518066"/>
        <a:ext cx="9709963" cy="64190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98059-CC52-4211-934A-C289E006992D}">
      <dsp:nvSpPr>
        <dsp:cNvPr id="0" name=""/>
        <dsp:cNvSpPr/>
      </dsp:nvSpPr>
      <dsp:spPr>
        <a:xfrm>
          <a:off x="3565" y="474195"/>
          <a:ext cx="1930385" cy="115823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Social/family history</a:t>
          </a:r>
        </a:p>
      </dsp:txBody>
      <dsp:txXfrm>
        <a:off x="3565" y="474195"/>
        <a:ext cx="1930385" cy="1158231"/>
      </dsp:txXfrm>
    </dsp:sp>
    <dsp:sp modelId="{FF6BC335-6AB0-4636-8713-B9518AFF3559}">
      <dsp:nvSpPr>
        <dsp:cNvPr id="0" name=""/>
        <dsp:cNvSpPr/>
      </dsp:nvSpPr>
      <dsp:spPr>
        <a:xfrm>
          <a:off x="2126989" y="474195"/>
          <a:ext cx="1930385" cy="1158231"/>
        </a:xfrm>
        <a:prstGeom prst="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Care history</a:t>
          </a:r>
        </a:p>
      </dsp:txBody>
      <dsp:txXfrm>
        <a:off x="2126989" y="474195"/>
        <a:ext cx="1930385" cy="1158231"/>
      </dsp:txXfrm>
    </dsp:sp>
    <dsp:sp modelId="{47E2558A-054F-4C42-8C47-46D90C37171C}">
      <dsp:nvSpPr>
        <dsp:cNvPr id="0" name=""/>
        <dsp:cNvSpPr/>
      </dsp:nvSpPr>
      <dsp:spPr>
        <a:xfrm>
          <a:off x="4250414" y="474195"/>
          <a:ext cx="1930385" cy="1158231"/>
        </a:xfrm>
        <a:prstGeom prst="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Care needs</a:t>
          </a:r>
        </a:p>
      </dsp:txBody>
      <dsp:txXfrm>
        <a:off x="4250414" y="474195"/>
        <a:ext cx="1930385" cy="1158231"/>
      </dsp:txXfrm>
    </dsp:sp>
    <dsp:sp modelId="{6FEF35B1-F196-4621-9BB2-DBA81EC9103E}">
      <dsp:nvSpPr>
        <dsp:cNvPr id="0" name=""/>
        <dsp:cNvSpPr/>
      </dsp:nvSpPr>
      <dsp:spPr>
        <a:xfrm>
          <a:off x="6373839" y="474195"/>
          <a:ext cx="1930385" cy="1158231"/>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Development goals</a:t>
          </a:r>
        </a:p>
      </dsp:txBody>
      <dsp:txXfrm>
        <a:off x="6373839" y="474195"/>
        <a:ext cx="1930385" cy="1158231"/>
      </dsp:txXfrm>
    </dsp:sp>
    <dsp:sp modelId="{E11AAE65-B989-42A4-B172-BC858E03F1E6}">
      <dsp:nvSpPr>
        <dsp:cNvPr id="0" name=""/>
        <dsp:cNvSpPr/>
      </dsp:nvSpPr>
      <dsp:spPr>
        <a:xfrm>
          <a:off x="8497263" y="474195"/>
          <a:ext cx="1930385" cy="1158231"/>
        </a:xfrm>
        <a:prstGeom prst="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Communication needs and preferences</a:t>
          </a:r>
        </a:p>
      </dsp:txBody>
      <dsp:txXfrm>
        <a:off x="8497263" y="474195"/>
        <a:ext cx="1930385" cy="1158231"/>
      </dsp:txXfrm>
    </dsp:sp>
    <dsp:sp modelId="{D4B77B12-EF15-4F1A-81DB-16AE04A0ACE4}">
      <dsp:nvSpPr>
        <dsp:cNvPr id="0" name=""/>
        <dsp:cNvSpPr/>
      </dsp:nvSpPr>
      <dsp:spPr>
        <a:xfrm>
          <a:off x="3565" y="1825465"/>
          <a:ext cx="1930385" cy="1158231"/>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Risks and behaviours of concern</a:t>
          </a:r>
        </a:p>
      </dsp:txBody>
      <dsp:txXfrm>
        <a:off x="3565" y="1825465"/>
        <a:ext cx="1930385" cy="1158231"/>
      </dsp:txXfrm>
    </dsp:sp>
    <dsp:sp modelId="{44025105-9AE0-4E6D-AF65-A8924D34F001}">
      <dsp:nvSpPr>
        <dsp:cNvPr id="0" name=""/>
        <dsp:cNvSpPr/>
      </dsp:nvSpPr>
      <dsp:spPr>
        <a:xfrm>
          <a:off x="2126989" y="1825465"/>
          <a:ext cx="1930385" cy="1158231"/>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Risk and behaviour response plans</a:t>
          </a:r>
        </a:p>
      </dsp:txBody>
      <dsp:txXfrm>
        <a:off x="2126989" y="1825465"/>
        <a:ext cx="1930385" cy="1158231"/>
      </dsp:txXfrm>
    </dsp:sp>
    <dsp:sp modelId="{BFF46768-90F3-48DB-90CD-E06BC14F7362}">
      <dsp:nvSpPr>
        <dsp:cNvPr id="0" name=""/>
        <dsp:cNvSpPr/>
      </dsp:nvSpPr>
      <dsp:spPr>
        <a:xfrm>
          <a:off x="4250414" y="1825465"/>
          <a:ext cx="1930385" cy="1158231"/>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Events and incidents</a:t>
          </a:r>
        </a:p>
      </dsp:txBody>
      <dsp:txXfrm>
        <a:off x="4250414" y="1825465"/>
        <a:ext cx="1930385" cy="1158231"/>
      </dsp:txXfrm>
    </dsp:sp>
    <dsp:sp modelId="{6F04BD70-E8A7-4EDA-AEEE-033EC2188B4D}">
      <dsp:nvSpPr>
        <dsp:cNvPr id="0" name=""/>
        <dsp:cNvSpPr/>
      </dsp:nvSpPr>
      <dsp:spPr>
        <a:xfrm>
          <a:off x="6373839" y="1825465"/>
          <a:ext cx="1930385" cy="1158231"/>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Health support needs and plans</a:t>
          </a:r>
        </a:p>
      </dsp:txBody>
      <dsp:txXfrm>
        <a:off x="6373839" y="1825465"/>
        <a:ext cx="1930385" cy="1158231"/>
      </dsp:txXfrm>
    </dsp:sp>
    <dsp:sp modelId="{211E818C-86B6-4D7C-9276-C2296FABE02D}">
      <dsp:nvSpPr>
        <dsp:cNvPr id="0" name=""/>
        <dsp:cNvSpPr/>
      </dsp:nvSpPr>
      <dsp:spPr>
        <a:xfrm>
          <a:off x="8497263" y="1825465"/>
          <a:ext cx="1930385" cy="115823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a:t>Progress notes</a:t>
          </a:r>
        </a:p>
      </dsp:txBody>
      <dsp:txXfrm>
        <a:off x="8497263" y="1825465"/>
        <a:ext cx="1930385" cy="115823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ACA54-A286-40EB-8834-48D39C991587}">
      <dsp:nvSpPr>
        <dsp:cNvPr id="0" name=""/>
        <dsp:cNvSpPr/>
      </dsp:nvSpPr>
      <dsp:spPr>
        <a:xfrm>
          <a:off x="0" y="96"/>
          <a:ext cx="9723230" cy="79026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give a background on the client’s care history and plan</a:t>
          </a:r>
        </a:p>
      </dsp:txBody>
      <dsp:txXfrm>
        <a:off x="38578" y="38674"/>
        <a:ext cx="9646074" cy="713108"/>
      </dsp:txXfrm>
    </dsp:sp>
    <dsp:sp modelId="{F87DB891-45DD-41CE-B847-B8E3A415F981}">
      <dsp:nvSpPr>
        <dsp:cNvPr id="0" name=""/>
        <dsp:cNvSpPr/>
      </dsp:nvSpPr>
      <dsp:spPr>
        <a:xfrm>
          <a:off x="0" y="803410"/>
          <a:ext cx="9723230" cy="79026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discuss new observations and findings (i.e. information that is not currently in the care plan)</a:t>
          </a:r>
        </a:p>
      </dsp:txBody>
      <dsp:txXfrm>
        <a:off x="38578" y="841988"/>
        <a:ext cx="9646074" cy="713108"/>
      </dsp:txXfrm>
    </dsp:sp>
    <dsp:sp modelId="{D2726357-4DE2-4721-9DF4-17A3888AF968}">
      <dsp:nvSpPr>
        <dsp:cNvPr id="0" name=""/>
        <dsp:cNvSpPr/>
      </dsp:nvSpPr>
      <dsp:spPr>
        <a:xfrm>
          <a:off x="0" y="1606725"/>
          <a:ext cx="9723230" cy="79026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suggest an action plan based on your observations</a:t>
          </a:r>
        </a:p>
      </dsp:txBody>
      <dsp:txXfrm>
        <a:off x="38578" y="1645303"/>
        <a:ext cx="9646074" cy="713108"/>
      </dsp:txXfrm>
    </dsp:sp>
    <dsp:sp modelId="{49106548-536E-4E73-8661-CE7000A41539}">
      <dsp:nvSpPr>
        <dsp:cNvPr id="0" name=""/>
        <dsp:cNvSpPr/>
      </dsp:nvSpPr>
      <dsp:spPr>
        <a:xfrm>
          <a:off x="0" y="2410039"/>
          <a:ext cx="9723230" cy="79026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seek comments and advice from your supervisors and colleagues. </a:t>
          </a:r>
        </a:p>
      </dsp:txBody>
      <dsp:txXfrm>
        <a:off x="38578" y="2448617"/>
        <a:ext cx="9646074" cy="71310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24767E-B53D-4249-AA8D-C6016D684FC9}">
      <dsp:nvSpPr>
        <dsp:cNvPr id="0" name=""/>
        <dsp:cNvSpPr/>
      </dsp:nvSpPr>
      <dsp:spPr>
        <a:xfrm>
          <a:off x="0" y="445450"/>
          <a:ext cx="9666732" cy="705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5D09BF-68AB-4365-81C3-3CEAB28801E6}">
      <dsp:nvSpPr>
        <dsp:cNvPr id="0" name=""/>
        <dsp:cNvSpPr/>
      </dsp:nvSpPr>
      <dsp:spPr>
        <a:xfrm>
          <a:off x="483336" y="32170"/>
          <a:ext cx="6766712" cy="8265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66" tIns="0" rIns="255766" bIns="0" numCol="1" spcCol="1270" anchor="ctr" anchorCtr="0">
          <a:noAutofit/>
        </a:bodyPr>
        <a:lstStyle/>
        <a:p>
          <a:pPr marL="0" lvl="0" indent="0" algn="l" defTabSz="977900">
            <a:lnSpc>
              <a:spcPct val="90000"/>
            </a:lnSpc>
            <a:spcBef>
              <a:spcPct val="0"/>
            </a:spcBef>
            <a:spcAft>
              <a:spcPct val="35000"/>
            </a:spcAft>
            <a:buClr>
              <a:srgbClr val="1C96D3"/>
            </a:buClr>
            <a:buFont typeface="Wingdings" panose="05000000000000000000" pitchFamily="2" charset="2"/>
            <a:buNone/>
          </a:pPr>
          <a:r>
            <a:rPr lang="en-US" sz="2200" kern="1200"/>
            <a:t>documenting and assessing the client-related risk or behaviour of concern</a:t>
          </a:r>
          <a:endParaRPr lang="en-PH" sz="2200" kern="1200" dirty="0"/>
        </a:p>
      </dsp:txBody>
      <dsp:txXfrm>
        <a:off x="523685" y="72519"/>
        <a:ext cx="6686014" cy="745862"/>
      </dsp:txXfrm>
    </dsp:sp>
    <dsp:sp modelId="{08F0B26B-F588-47D6-B8B3-EBD550386D61}">
      <dsp:nvSpPr>
        <dsp:cNvPr id="0" name=""/>
        <dsp:cNvSpPr/>
      </dsp:nvSpPr>
      <dsp:spPr>
        <a:xfrm>
          <a:off x="0" y="1715530"/>
          <a:ext cx="9666732" cy="705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8762EC-F178-43B6-B44C-E0469DAADFE6}">
      <dsp:nvSpPr>
        <dsp:cNvPr id="0" name=""/>
        <dsp:cNvSpPr/>
      </dsp:nvSpPr>
      <dsp:spPr>
        <a:xfrm>
          <a:off x="483336" y="1302250"/>
          <a:ext cx="6766712" cy="8265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66" tIns="0" rIns="255766" bIns="0" numCol="1" spcCol="1270" anchor="ctr" anchorCtr="0">
          <a:noAutofit/>
        </a:bodyPr>
        <a:lstStyle/>
        <a:p>
          <a:pPr marL="0" lvl="0" indent="0" algn="l" defTabSz="977900">
            <a:lnSpc>
              <a:spcPct val="90000"/>
            </a:lnSpc>
            <a:spcBef>
              <a:spcPct val="0"/>
            </a:spcBef>
            <a:spcAft>
              <a:spcPct val="35000"/>
            </a:spcAft>
            <a:buNone/>
          </a:pPr>
          <a:r>
            <a:rPr lang="en-US" sz="2200" kern="1200"/>
            <a:t>updating the client’s care plan to respond to risks.</a:t>
          </a:r>
          <a:endParaRPr lang="en-US" sz="2200" kern="1200" dirty="0"/>
        </a:p>
      </dsp:txBody>
      <dsp:txXfrm>
        <a:off x="523685" y="1342599"/>
        <a:ext cx="6686014" cy="745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DC2DD-EDC1-4E8E-BD22-A2FD59B16379}">
      <dsp:nvSpPr>
        <dsp:cNvPr id="0" name=""/>
        <dsp:cNvSpPr/>
      </dsp:nvSpPr>
      <dsp:spPr>
        <a:xfrm>
          <a:off x="0" y="19956"/>
          <a:ext cx="9673428" cy="673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Providing a safe work environment</a:t>
          </a:r>
        </a:p>
      </dsp:txBody>
      <dsp:txXfrm>
        <a:off x="32898" y="52854"/>
        <a:ext cx="9607632" cy="608124"/>
      </dsp:txXfrm>
    </dsp:sp>
    <dsp:sp modelId="{F4402ED6-8AAB-4E93-8239-117EA0811660}">
      <dsp:nvSpPr>
        <dsp:cNvPr id="0" name=""/>
        <dsp:cNvSpPr/>
      </dsp:nvSpPr>
      <dsp:spPr>
        <a:xfrm>
          <a:off x="0" y="797556"/>
          <a:ext cx="9673428" cy="67392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Providing safe work information, instruction, supervision and training</a:t>
          </a:r>
        </a:p>
      </dsp:txBody>
      <dsp:txXfrm>
        <a:off x="32898" y="830454"/>
        <a:ext cx="9607632" cy="608124"/>
      </dsp:txXfrm>
    </dsp:sp>
    <dsp:sp modelId="{F4EE2CE6-00AC-48D3-A1EF-2993039B7AA6}">
      <dsp:nvSpPr>
        <dsp:cNvPr id="0" name=""/>
        <dsp:cNvSpPr/>
      </dsp:nvSpPr>
      <dsp:spPr>
        <a:xfrm>
          <a:off x="0" y="1575156"/>
          <a:ext cx="9673428" cy="6739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Providing safety equipment</a:t>
          </a:r>
        </a:p>
      </dsp:txBody>
      <dsp:txXfrm>
        <a:off x="32898" y="1608054"/>
        <a:ext cx="9607632" cy="608124"/>
      </dsp:txXfrm>
    </dsp:sp>
    <dsp:sp modelId="{D394331C-8B53-4599-BC60-F72BA791E475}">
      <dsp:nvSpPr>
        <dsp:cNvPr id="0" name=""/>
        <dsp:cNvSpPr/>
      </dsp:nvSpPr>
      <dsp:spPr>
        <a:xfrm>
          <a:off x="0" y="2352756"/>
          <a:ext cx="9673428" cy="6739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Recording and resolving WHS issues and incidents</a:t>
          </a:r>
        </a:p>
      </dsp:txBody>
      <dsp:txXfrm>
        <a:off x="32898" y="2385654"/>
        <a:ext cx="9607632" cy="608124"/>
      </dsp:txXfrm>
    </dsp:sp>
    <dsp:sp modelId="{A27E8724-76D2-4B69-B653-1E158940F56D}">
      <dsp:nvSpPr>
        <dsp:cNvPr id="0" name=""/>
        <dsp:cNvSpPr/>
      </dsp:nvSpPr>
      <dsp:spPr>
        <a:xfrm>
          <a:off x="0" y="3130356"/>
          <a:ext cx="9673428" cy="673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dirty="0"/>
            <a:t>Coordinating </a:t>
          </a:r>
          <a:r>
            <a:rPr lang="en-PH" sz="2200" kern="1200"/>
            <a:t>with authorities</a:t>
          </a:r>
          <a:endParaRPr lang="en-PH" sz="2200" kern="1200" dirty="0"/>
        </a:p>
      </dsp:txBody>
      <dsp:txXfrm>
        <a:off x="32898" y="3163254"/>
        <a:ext cx="9607632" cy="60812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BAD39-8D84-4F8F-9D9D-231A3D2C5827}">
      <dsp:nvSpPr>
        <dsp:cNvPr id="0" name=""/>
        <dsp:cNvSpPr/>
      </dsp:nvSpPr>
      <dsp:spPr>
        <a:xfrm>
          <a:off x="0" y="390433"/>
          <a:ext cx="9511194"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CFC0B7-2937-4759-8709-D8A6E65275BD}">
      <dsp:nvSpPr>
        <dsp:cNvPr id="0" name=""/>
        <dsp:cNvSpPr/>
      </dsp:nvSpPr>
      <dsp:spPr>
        <a:xfrm>
          <a:off x="475559" y="6673"/>
          <a:ext cx="8536611"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650" tIns="0" rIns="251650" bIns="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how to conduct risk recording and assessment</a:t>
          </a:r>
        </a:p>
      </dsp:txBody>
      <dsp:txXfrm>
        <a:off x="513026" y="44140"/>
        <a:ext cx="8461677" cy="692586"/>
      </dsp:txXfrm>
    </dsp:sp>
    <dsp:sp modelId="{127466AF-9F08-4174-A309-AD36C374E384}">
      <dsp:nvSpPr>
        <dsp:cNvPr id="0" name=""/>
        <dsp:cNvSpPr/>
      </dsp:nvSpPr>
      <dsp:spPr>
        <a:xfrm>
          <a:off x="0" y="1569793"/>
          <a:ext cx="9511194" cy="655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BD76EE-64E3-416D-AF33-847092C902C7}">
      <dsp:nvSpPr>
        <dsp:cNvPr id="0" name=""/>
        <dsp:cNvSpPr/>
      </dsp:nvSpPr>
      <dsp:spPr>
        <a:xfrm>
          <a:off x="475559" y="1186033"/>
          <a:ext cx="8536611"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650" tIns="0" rIns="251650" bIns="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what workplace documents or templates to use in recording </a:t>
          </a:r>
        </a:p>
      </dsp:txBody>
      <dsp:txXfrm>
        <a:off x="513026" y="1223500"/>
        <a:ext cx="8461677" cy="692586"/>
      </dsp:txXfrm>
    </dsp:sp>
    <dsp:sp modelId="{5EB3BD8D-070B-4DD8-830A-56131D71A9A4}">
      <dsp:nvSpPr>
        <dsp:cNvPr id="0" name=""/>
        <dsp:cNvSpPr/>
      </dsp:nvSpPr>
      <dsp:spPr>
        <a:xfrm>
          <a:off x="0" y="2749153"/>
          <a:ext cx="9511194" cy="655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DACD24-5E79-447F-9A46-FDB1D3D6672F}">
      <dsp:nvSpPr>
        <dsp:cNvPr id="0" name=""/>
        <dsp:cNvSpPr/>
      </dsp:nvSpPr>
      <dsp:spPr>
        <a:xfrm>
          <a:off x="475559" y="2365393"/>
          <a:ext cx="8536611"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1650" tIns="0" rIns="251650" bIns="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how to store records of risk factors and behaviours of concern. </a:t>
          </a:r>
        </a:p>
      </dsp:txBody>
      <dsp:txXfrm>
        <a:off x="513026" y="2402860"/>
        <a:ext cx="8461677" cy="69258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385BDD-4EA8-44D8-A70D-7099305C857A}">
      <dsp:nvSpPr>
        <dsp:cNvPr id="0" name=""/>
        <dsp:cNvSpPr/>
      </dsp:nvSpPr>
      <dsp:spPr>
        <a:xfrm>
          <a:off x="748644" y="0"/>
          <a:ext cx="8484635" cy="234846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62F48-D759-4923-BC31-85A346DCF7C8}">
      <dsp:nvSpPr>
        <dsp:cNvPr id="0" name=""/>
        <dsp:cNvSpPr/>
      </dsp:nvSpPr>
      <dsp:spPr>
        <a:xfrm>
          <a:off x="1528482" y="704539"/>
          <a:ext cx="3212931" cy="93938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Eliminate risks so far as is reasonably practicable</a:t>
          </a:r>
        </a:p>
      </dsp:txBody>
      <dsp:txXfrm>
        <a:off x="1574339" y="750396"/>
        <a:ext cx="3121217" cy="847672"/>
      </dsp:txXfrm>
    </dsp:sp>
    <dsp:sp modelId="{528417CF-7642-4BD8-94B4-A173A4F8B2A0}">
      <dsp:nvSpPr>
        <dsp:cNvPr id="0" name=""/>
        <dsp:cNvSpPr/>
      </dsp:nvSpPr>
      <dsp:spPr>
        <a:xfrm>
          <a:off x="5240510" y="704539"/>
          <a:ext cx="3212931" cy="93938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Minimise risks so far as is reasonably practicable</a:t>
          </a:r>
        </a:p>
      </dsp:txBody>
      <dsp:txXfrm>
        <a:off x="5286367" y="750396"/>
        <a:ext cx="3121217" cy="84767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2ED99-2DE3-4B69-B408-1FF3E866C7B9}">
      <dsp:nvSpPr>
        <dsp:cNvPr id="0" name=""/>
        <dsp:cNvSpPr/>
      </dsp:nvSpPr>
      <dsp:spPr>
        <a:xfrm>
          <a:off x="747764" y="620"/>
          <a:ext cx="2584745" cy="15508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Replacing the source of risk with a safer alternative</a:t>
          </a:r>
        </a:p>
      </dsp:txBody>
      <dsp:txXfrm>
        <a:off x="747764" y="620"/>
        <a:ext cx="2584745" cy="1550847"/>
      </dsp:txXfrm>
    </dsp:sp>
    <dsp:sp modelId="{910D66AA-918A-4560-A3EA-8002F59DC848}">
      <dsp:nvSpPr>
        <dsp:cNvPr id="0" name=""/>
        <dsp:cNvSpPr/>
      </dsp:nvSpPr>
      <dsp:spPr>
        <a:xfrm>
          <a:off x="3590984" y="620"/>
          <a:ext cx="2584745" cy="1550847"/>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Distancing people from risk-related hazards</a:t>
          </a:r>
        </a:p>
      </dsp:txBody>
      <dsp:txXfrm>
        <a:off x="3590984" y="620"/>
        <a:ext cx="2584745" cy="1550847"/>
      </dsp:txXfrm>
    </dsp:sp>
    <dsp:sp modelId="{20EE6E18-8C0A-4044-BF07-67F8A1945A0B}">
      <dsp:nvSpPr>
        <dsp:cNvPr id="0" name=""/>
        <dsp:cNvSpPr/>
      </dsp:nvSpPr>
      <dsp:spPr>
        <a:xfrm>
          <a:off x="6434205" y="620"/>
          <a:ext cx="2584745" cy="155084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Using mechanical methods to reduce risk</a:t>
          </a:r>
        </a:p>
      </dsp:txBody>
      <dsp:txXfrm>
        <a:off x="6434205" y="620"/>
        <a:ext cx="2584745" cy="1550847"/>
      </dsp:txXfrm>
    </dsp:sp>
    <dsp:sp modelId="{D61CD0F0-D4F7-43E2-82D7-67ACD0F402FD}">
      <dsp:nvSpPr>
        <dsp:cNvPr id="0" name=""/>
        <dsp:cNvSpPr/>
      </dsp:nvSpPr>
      <dsp:spPr>
        <a:xfrm>
          <a:off x="2169374" y="1809942"/>
          <a:ext cx="2584745" cy="1550847"/>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Using administrative methods to reduce risk</a:t>
          </a:r>
        </a:p>
      </dsp:txBody>
      <dsp:txXfrm>
        <a:off x="2169374" y="1809942"/>
        <a:ext cx="2584745" cy="1550847"/>
      </dsp:txXfrm>
    </dsp:sp>
    <dsp:sp modelId="{19A25624-CFCD-4994-B354-CAEB6158420A}">
      <dsp:nvSpPr>
        <dsp:cNvPr id="0" name=""/>
        <dsp:cNvSpPr/>
      </dsp:nvSpPr>
      <dsp:spPr>
        <a:xfrm>
          <a:off x="5012594" y="1809942"/>
          <a:ext cx="2584745" cy="155084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Using Personal Protective Equipment</a:t>
          </a:r>
        </a:p>
      </dsp:txBody>
      <dsp:txXfrm>
        <a:off x="5012594" y="1809942"/>
        <a:ext cx="2584745" cy="1550847"/>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1517B-5975-459C-998F-59E20C5D2FD1}">
      <dsp:nvSpPr>
        <dsp:cNvPr id="0" name=""/>
        <dsp:cNvSpPr/>
      </dsp:nvSpPr>
      <dsp:spPr>
        <a:xfrm>
          <a:off x="0" y="752"/>
          <a:ext cx="9527653"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unaddressed workplace hazards</a:t>
          </a:r>
          <a:endParaRPr lang="en-PH" sz="2200" kern="1200"/>
        </a:p>
      </dsp:txBody>
      <dsp:txXfrm>
        <a:off x="37467" y="38219"/>
        <a:ext cx="9452719" cy="692586"/>
      </dsp:txXfrm>
    </dsp:sp>
    <dsp:sp modelId="{26F76071-70FB-4FBF-8E6C-48D553434297}">
      <dsp:nvSpPr>
        <dsp:cNvPr id="0" name=""/>
        <dsp:cNvSpPr/>
      </dsp:nvSpPr>
      <dsp:spPr>
        <a:xfrm>
          <a:off x="0" y="886352"/>
          <a:ext cx="9527653" cy="7675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overexertion due to intense or sustained physical effort</a:t>
          </a:r>
          <a:endParaRPr lang="en-PH" sz="2200" kern="1200"/>
        </a:p>
      </dsp:txBody>
      <dsp:txXfrm>
        <a:off x="37467" y="923819"/>
        <a:ext cx="9452719" cy="692586"/>
      </dsp:txXfrm>
    </dsp:sp>
    <dsp:sp modelId="{D632CB8E-58FD-4D08-9B21-5DADAA83013C}">
      <dsp:nvSpPr>
        <dsp:cNvPr id="0" name=""/>
        <dsp:cNvSpPr/>
      </dsp:nvSpPr>
      <dsp:spPr>
        <a:xfrm>
          <a:off x="0" y="1771952"/>
          <a:ext cx="9527653" cy="7675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slips, trips and falls</a:t>
          </a:r>
          <a:endParaRPr lang="en-PH" sz="2200" kern="1200"/>
        </a:p>
      </dsp:txBody>
      <dsp:txXfrm>
        <a:off x="37467" y="1809419"/>
        <a:ext cx="9452719" cy="692586"/>
      </dsp:txXfrm>
    </dsp:sp>
    <dsp:sp modelId="{F98F7712-42B1-437B-8490-5ACDA6D7F920}">
      <dsp:nvSpPr>
        <dsp:cNvPr id="0" name=""/>
        <dsp:cNvSpPr/>
      </dsp:nvSpPr>
      <dsp:spPr>
        <a:xfrm>
          <a:off x="0" y="2657552"/>
          <a:ext cx="9527653"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malfunctioning equipment or misuse of equipment.</a:t>
          </a:r>
          <a:endParaRPr lang="en-PH" sz="2200" kern="1200"/>
        </a:p>
      </dsp:txBody>
      <dsp:txXfrm>
        <a:off x="37467" y="2695019"/>
        <a:ext cx="9452719" cy="69258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317EBE-0BC5-40DD-A51C-FE68C0E5347C}">
      <dsp:nvSpPr>
        <dsp:cNvPr id="0" name=""/>
        <dsp:cNvSpPr/>
      </dsp:nvSpPr>
      <dsp:spPr>
        <a:xfrm>
          <a:off x="2882" y="109472"/>
          <a:ext cx="2286746" cy="13720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Fire or explosion</a:t>
          </a:r>
          <a:endParaRPr lang="en-PH" sz="2200" kern="1200"/>
        </a:p>
      </dsp:txBody>
      <dsp:txXfrm>
        <a:off x="2882" y="109472"/>
        <a:ext cx="2286746" cy="1372047"/>
      </dsp:txXfrm>
    </dsp:sp>
    <dsp:sp modelId="{64319634-C0DA-454E-B59D-0A5B17795281}">
      <dsp:nvSpPr>
        <dsp:cNvPr id="0" name=""/>
        <dsp:cNvSpPr/>
      </dsp:nvSpPr>
      <dsp:spPr>
        <a:xfrm>
          <a:off x="2518303" y="109472"/>
          <a:ext cx="2286746" cy="1372047"/>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Equipment malfunction</a:t>
          </a:r>
          <a:endParaRPr lang="en-PH" sz="2200" kern="1200"/>
        </a:p>
      </dsp:txBody>
      <dsp:txXfrm>
        <a:off x="2518303" y="109472"/>
        <a:ext cx="2286746" cy="1372047"/>
      </dsp:txXfrm>
    </dsp:sp>
    <dsp:sp modelId="{C92D26CC-D3C9-4E50-A0C8-ECE4D690640F}">
      <dsp:nvSpPr>
        <dsp:cNvPr id="0" name=""/>
        <dsp:cNvSpPr/>
      </dsp:nvSpPr>
      <dsp:spPr>
        <a:xfrm>
          <a:off x="5033723" y="109472"/>
          <a:ext cx="2286746" cy="1372047"/>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Electrical shocks</a:t>
          </a:r>
          <a:endParaRPr lang="en-PH" sz="2200" kern="1200"/>
        </a:p>
      </dsp:txBody>
      <dsp:txXfrm>
        <a:off x="5033723" y="109472"/>
        <a:ext cx="2286746" cy="1372047"/>
      </dsp:txXfrm>
    </dsp:sp>
    <dsp:sp modelId="{57A99887-8CAA-4CED-BDE3-C36410B4D584}">
      <dsp:nvSpPr>
        <dsp:cNvPr id="0" name=""/>
        <dsp:cNvSpPr/>
      </dsp:nvSpPr>
      <dsp:spPr>
        <a:xfrm>
          <a:off x="7549144" y="109472"/>
          <a:ext cx="2286746" cy="137204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Building/structure collapse</a:t>
          </a:r>
          <a:endParaRPr lang="en-PH" sz="2200" kern="1200"/>
        </a:p>
      </dsp:txBody>
      <dsp:txXfrm>
        <a:off x="7549144" y="109472"/>
        <a:ext cx="2286746" cy="1372047"/>
      </dsp:txXfrm>
    </dsp:sp>
    <dsp:sp modelId="{31F69FA6-A23C-43D7-AE2A-7C68B66B1651}">
      <dsp:nvSpPr>
        <dsp:cNvPr id="0" name=""/>
        <dsp:cNvSpPr/>
      </dsp:nvSpPr>
      <dsp:spPr>
        <a:xfrm>
          <a:off x="1260592" y="1710194"/>
          <a:ext cx="2286746" cy="137204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Severe weather conditions</a:t>
          </a:r>
          <a:endParaRPr lang="en-PH" sz="2200" kern="1200"/>
        </a:p>
      </dsp:txBody>
      <dsp:txXfrm>
        <a:off x="1260592" y="1710194"/>
        <a:ext cx="2286746" cy="1372047"/>
      </dsp:txXfrm>
    </dsp:sp>
    <dsp:sp modelId="{2CB7ABCF-E744-46E4-BAEB-9323CE3FAD2F}">
      <dsp:nvSpPr>
        <dsp:cNvPr id="0" name=""/>
        <dsp:cNvSpPr/>
      </dsp:nvSpPr>
      <dsp:spPr>
        <a:xfrm>
          <a:off x="3776013" y="1710194"/>
          <a:ext cx="2286746" cy="1372047"/>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Substance leakage/spillage</a:t>
          </a:r>
          <a:endParaRPr lang="en-PH" sz="2200" kern="1200"/>
        </a:p>
      </dsp:txBody>
      <dsp:txXfrm>
        <a:off x="3776013" y="1710194"/>
        <a:ext cx="2286746" cy="1372047"/>
      </dsp:txXfrm>
    </dsp:sp>
    <dsp:sp modelId="{8C026B89-2DD3-4BF5-A31E-AAE8FB1B36BF}">
      <dsp:nvSpPr>
        <dsp:cNvPr id="0" name=""/>
        <dsp:cNvSpPr/>
      </dsp:nvSpPr>
      <dsp:spPr>
        <a:xfrm>
          <a:off x="6291434" y="1710194"/>
          <a:ext cx="2286746" cy="137204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Spread of infectious diseases</a:t>
          </a:r>
          <a:endParaRPr lang="en-PH" sz="2200" kern="1200"/>
        </a:p>
      </dsp:txBody>
      <dsp:txXfrm>
        <a:off x="6291434" y="1710194"/>
        <a:ext cx="2286746" cy="1372047"/>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23432-546E-46A6-8467-B4BB9533626F}">
      <dsp:nvSpPr>
        <dsp:cNvPr id="0" name=""/>
        <dsp:cNvSpPr/>
      </dsp:nvSpPr>
      <dsp:spPr>
        <a:xfrm>
          <a:off x="1955253" y="0"/>
          <a:ext cx="7309456" cy="1134277"/>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lr>
              <a:srgbClr val="1C96D3"/>
            </a:buClr>
            <a:buChar char="•"/>
          </a:pPr>
          <a:r>
            <a:rPr lang="en-PH" sz="2200" kern="1200" dirty="0">
              <a:solidFill>
                <a:schemeClr val="tx1">
                  <a:lumMod val="75000"/>
                  <a:lumOff val="25000"/>
                </a:schemeClr>
              </a:solidFill>
            </a:rPr>
            <a:t>What happened?</a:t>
          </a:r>
        </a:p>
        <a:p>
          <a:pPr marL="228600" lvl="1" indent="-228600" algn="l" defTabSz="977900">
            <a:lnSpc>
              <a:spcPct val="90000"/>
            </a:lnSpc>
            <a:spcBef>
              <a:spcPct val="0"/>
            </a:spcBef>
            <a:spcAft>
              <a:spcPct val="15000"/>
            </a:spcAft>
            <a:buClr>
              <a:srgbClr val="1C96D3"/>
            </a:buClr>
            <a:buChar char="•"/>
          </a:pPr>
          <a:r>
            <a:rPr lang="en-PH" sz="2200" kern="1200" dirty="0">
              <a:solidFill>
                <a:schemeClr val="tx1">
                  <a:lumMod val="75000"/>
                  <a:lumOff val="25000"/>
                </a:schemeClr>
              </a:solidFill>
            </a:rPr>
            <a:t>Who is involved?</a:t>
          </a:r>
        </a:p>
      </dsp:txBody>
      <dsp:txXfrm>
        <a:off x="1955253" y="141785"/>
        <a:ext cx="6884102" cy="850707"/>
      </dsp:txXfrm>
    </dsp:sp>
    <dsp:sp modelId="{78AE5812-605D-476B-BA32-24DE00F49395}">
      <dsp:nvSpPr>
        <dsp:cNvPr id="0" name=""/>
        <dsp:cNvSpPr/>
      </dsp:nvSpPr>
      <dsp:spPr>
        <a:xfrm>
          <a:off x="215" y="0"/>
          <a:ext cx="1955038" cy="113427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PH" sz="2200" kern="1200" dirty="0">
              <a:solidFill>
                <a:schemeClr val="bg1"/>
              </a:solidFill>
            </a:rPr>
            <a:t>Examine</a:t>
          </a:r>
        </a:p>
      </dsp:txBody>
      <dsp:txXfrm>
        <a:off x="55586" y="55371"/>
        <a:ext cx="1844296" cy="1023535"/>
      </dsp:txXfrm>
    </dsp:sp>
    <dsp:sp modelId="{F605B1E5-6E97-4D81-9B18-255EA7E6A63D}">
      <dsp:nvSpPr>
        <dsp:cNvPr id="0" name=""/>
        <dsp:cNvSpPr/>
      </dsp:nvSpPr>
      <dsp:spPr>
        <a:xfrm>
          <a:off x="1955253" y="1247705"/>
          <a:ext cx="7309456" cy="1134277"/>
        </a:xfrm>
        <a:prstGeom prst="rightArrow">
          <a:avLst>
            <a:gd name="adj1" fmla="val 75000"/>
            <a:gd name="adj2" fmla="val 50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lr>
              <a:srgbClr val="1C96D3"/>
            </a:buClr>
            <a:buChar char="•"/>
          </a:pPr>
          <a:r>
            <a:rPr lang="en-PH" sz="2200" kern="1200" dirty="0">
              <a:solidFill>
                <a:schemeClr val="tx1">
                  <a:lumMod val="75000"/>
                  <a:lumOff val="25000"/>
                </a:schemeClr>
              </a:solidFill>
            </a:rPr>
            <a:t>What are the immediate needs of the people involved?</a:t>
          </a:r>
        </a:p>
        <a:p>
          <a:pPr marL="228600" lvl="1" indent="-228600" algn="l" defTabSz="977900">
            <a:lnSpc>
              <a:spcPct val="90000"/>
            </a:lnSpc>
            <a:spcBef>
              <a:spcPct val="0"/>
            </a:spcBef>
            <a:spcAft>
              <a:spcPct val="15000"/>
            </a:spcAft>
            <a:buClr>
              <a:srgbClr val="1C96D3"/>
            </a:buClr>
            <a:buChar char="•"/>
          </a:pPr>
          <a:r>
            <a:rPr lang="en-PH" sz="2200" kern="1200" dirty="0">
              <a:solidFill>
                <a:schemeClr val="tx1">
                  <a:lumMod val="75000"/>
                  <a:lumOff val="25000"/>
                </a:schemeClr>
              </a:solidFill>
            </a:rPr>
            <a:t>What are your possible courses of action?</a:t>
          </a:r>
        </a:p>
      </dsp:txBody>
      <dsp:txXfrm>
        <a:off x="1955253" y="1389490"/>
        <a:ext cx="6884102" cy="850707"/>
      </dsp:txXfrm>
    </dsp:sp>
    <dsp:sp modelId="{D90ECC42-75EC-49CB-926C-6EFFBAA5691E}">
      <dsp:nvSpPr>
        <dsp:cNvPr id="0" name=""/>
        <dsp:cNvSpPr/>
      </dsp:nvSpPr>
      <dsp:spPr>
        <a:xfrm>
          <a:off x="215" y="1247705"/>
          <a:ext cx="1955038" cy="113427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PH" sz="2200" kern="1200" dirty="0">
              <a:solidFill>
                <a:schemeClr val="bg1"/>
              </a:solidFill>
            </a:rPr>
            <a:t>Assess</a:t>
          </a:r>
        </a:p>
      </dsp:txBody>
      <dsp:txXfrm>
        <a:off x="55586" y="1303076"/>
        <a:ext cx="1844296" cy="1023535"/>
      </dsp:txXfrm>
    </dsp:sp>
    <dsp:sp modelId="{828F83FF-8AC8-491C-8DD3-C7017BDB2991}">
      <dsp:nvSpPr>
        <dsp:cNvPr id="0" name=""/>
        <dsp:cNvSpPr/>
      </dsp:nvSpPr>
      <dsp:spPr>
        <a:xfrm>
          <a:off x="1955253" y="2495411"/>
          <a:ext cx="7309456" cy="1134277"/>
        </a:xfrm>
        <a:prstGeom prst="rightArrow">
          <a:avLst>
            <a:gd name="adj1" fmla="val 75000"/>
            <a:gd name="adj2" fmla="val 5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lr>
              <a:srgbClr val="1C96D3"/>
            </a:buClr>
            <a:buChar char="•"/>
          </a:pPr>
          <a:r>
            <a:rPr lang="en-PH" sz="2200" kern="1200" dirty="0">
              <a:solidFill>
                <a:schemeClr val="tx1">
                  <a:lumMod val="75000"/>
                  <a:lumOff val="25000"/>
                </a:schemeClr>
              </a:solidFill>
            </a:rPr>
            <a:t>What steps must you take to address the immediate needs?</a:t>
          </a:r>
        </a:p>
      </dsp:txBody>
      <dsp:txXfrm>
        <a:off x="1955253" y="2637196"/>
        <a:ext cx="6884102" cy="850707"/>
      </dsp:txXfrm>
    </dsp:sp>
    <dsp:sp modelId="{B53997CA-EC83-44BE-BEB7-56F8ADFB15D0}">
      <dsp:nvSpPr>
        <dsp:cNvPr id="0" name=""/>
        <dsp:cNvSpPr/>
      </dsp:nvSpPr>
      <dsp:spPr>
        <a:xfrm>
          <a:off x="215" y="2495411"/>
          <a:ext cx="1955038" cy="113427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41910" rIns="83820" bIns="41910" numCol="1" spcCol="1270" anchor="ctr" anchorCtr="0">
          <a:noAutofit/>
        </a:bodyPr>
        <a:lstStyle/>
        <a:p>
          <a:pPr marL="0" lvl="0" indent="0" algn="ctr" defTabSz="977900">
            <a:lnSpc>
              <a:spcPct val="90000"/>
            </a:lnSpc>
            <a:spcBef>
              <a:spcPct val="0"/>
            </a:spcBef>
            <a:spcAft>
              <a:spcPct val="35000"/>
            </a:spcAft>
            <a:buNone/>
          </a:pPr>
          <a:r>
            <a:rPr lang="en-PH" sz="2200" kern="1200" dirty="0">
              <a:solidFill>
                <a:schemeClr val="bg1"/>
              </a:solidFill>
            </a:rPr>
            <a:t>Respond</a:t>
          </a:r>
        </a:p>
      </dsp:txBody>
      <dsp:txXfrm>
        <a:off x="55586" y="2550782"/>
        <a:ext cx="1844296" cy="102353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D5CD79-758C-4F54-8C49-C8848A6DBBFB}">
      <dsp:nvSpPr>
        <dsp:cNvPr id="0" name=""/>
        <dsp:cNvSpPr/>
      </dsp:nvSpPr>
      <dsp:spPr>
        <a:xfrm>
          <a:off x="0" y="283323"/>
          <a:ext cx="3120434" cy="18722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Your supervisor</a:t>
          </a:r>
          <a:endParaRPr lang="en-PH" sz="2200" kern="1200"/>
        </a:p>
      </dsp:txBody>
      <dsp:txXfrm>
        <a:off x="0" y="283323"/>
        <a:ext cx="3120434" cy="1872260"/>
      </dsp:txXfrm>
    </dsp:sp>
    <dsp:sp modelId="{1CDE66E9-F4D4-47A2-83B1-79F5AA4001C1}">
      <dsp:nvSpPr>
        <dsp:cNvPr id="0" name=""/>
        <dsp:cNvSpPr/>
      </dsp:nvSpPr>
      <dsp:spPr>
        <a:xfrm>
          <a:off x="3432477" y="283323"/>
          <a:ext cx="3120434" cy="187226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Health and Safety Representative (HSR)</a:t>
          </a:r>
          <a:endParaRPr lang="en-PH" sz="2200" kern="1200"/>
        </a:p>
      </dsp:txBody>
      <dsp:txXfrm>
        <a:off x="3432477" y="283323"/>
        <a:ext cx="3120434" cy="1872260"/>
      </dsp:txXfrm>
    </dsp:sp>
    <dsp:sp modelId="{6619B4E0-1B2C-4D93-94B9-909ABDCA7E68}">
      <dsp:nvSpPr>
        <dsp:cNvPr id="0" name=""/>
        <dsp:cNvSpPr/>
      </dsp:nvSpPr>
      <dsp:spPr>
        <a:xfrm>
          <a:off x="6864955" y="283323"/>
          <a:ext cx="3120434" cy="18722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Health and Safety Committee (HSC) members</a:t>
          </a:r>
          <a:endParaRPr lang="en-PH" sz="2200" kern="1200"/>
        </a:p>
      </dsp:txBody>
      <dsp:txXfrm>
        <a:off x="6864955" y="283323"/>
        <a:ext cx="3120434" cy="187226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477A79-4F6A-4215-8488-9BA882160BFE}">
      <dsp:nvSpPr>
        <dsp:cNvPr id="0" name=""/>
        <dsp:cNvSpPr/>
      </dsp:nvSpPr>
      <dsp:spPr>
        <a:xfrm>
          <a:off x="0" y="7450"/>
          <a:ext cx="2539999" cy="15240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1C96D3"/>
            </a:buClr>
            <a:buFont typeface="Wingdings" panose="05000000000000000000" pitchFamily="2" charset="2"/>
            <a:buNone/>
          </a:pPr>
          <a:r>
            <a:rPr lang="en-US" sz="2200" kern="1200"/>
            <a:t>a person’s death</a:t>
          </a:r>
          <a:endParaRPr lang="en-PH" sz="2200" kern="1200" dirty="0"/>
        </a:p>
      </dsp:txBody>
      <dsp:txXfrm>
        <a:off x="0" y="7450"/>
        <a:ext cx="2539999" cy="1524000"/>
      </dsp:txXfrm>
    </dsp:sp>
    <dsp:sp modelId="{7844395C-7AFE-4A34-B42F-4859E4EBC94C}">
      <dsp:nvSpPr>
        <dsp:cNvPr id="0" name=""/>
        <dsp:cNvSpPr/>
      </dsp:nvSpPr>
      <dsp:spPr>
        <a:xfrm>
          <a:off x="2794000" y="7450"/>
          <a:ext cx="2539999" cy="15240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 person’s serious injury or illness</a:t>
          </a:r>
          <a:endParaRPr lang="en-US" sz="2200" kern="1200" dirty="0"/>
        </a:p>
      </dsp:txBody>
      <dsp:txXfrm>
        <a:off x="2794000" y="7450"/>
        <a:ext cx="2539999" cy="1524000"/>
      </dsp:txXfrm>
    </dsp:sp>
    <dsp:sp modelId="{A75A43CD-A9E0-4468-90A7-3892F90ACFC6}">
      <dsp:nvSpPr>
        <dsp:cNvPr id="0" name=""/>
        <dsp:cNvSpPr/>
      </dsp:nvSpPr>
      <dsp:spPr>
        <a:xfrm>
          <a:off x="5587999" y="7450"/>
          <a:ext cx="2539999" cy="15240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 dangerous incident.</a:t>
          </a:r>
          <a:endParaRPr lang="en-US" sz="2200" kern="1200" dirty="0"/>
        </a:p>
      </dsp:txBody>
      <dsp:txXfrm>
        <a:off x="5587999" y="7450"/>
        <a:ext cx="2539999" cy="1524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E8724-76D2-4B69-B653-1E158940F56D}">
      <dsp:nvSpPr>
        <dsp:cNvPr id="0" name=""/>
        <dsp:cNvSpPr/>
      </dsp:nvSpPr>
      <dsp:spPr>
        <a:xfrm>
          <a:off x="0" y="3756"/>
          <a:ext cx="9673428" cy="748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Coordinating with authorities regarding WHS concerns</a:t>
          </a:r>
        </a:p>
      </dsp:txBody>
      <dsp:txXfrm>
        <a:off x="36553" y="40309"/>
        <a:ext cx="9600322" cy="675694"/>
      </dsp:txXfrm>
    </dsp:sp>
    <dsp:sp modelId="{7071E995-2431-4E1F-AF27-D615B1055709}">
      <dsp:nvSpPr>
        <dsp:cNvPr id="0" name=""/>
        <dsp:cNvSpPr/>
      </dsp:nvSpPr>
      <dsp:spPr>
        <a:xfrm>
          <a:off x="0" y="867756"/>
          <a:ext cx="9673428" cy="7488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Monitoring the health and welfare of employees</a:t>
          </a:r>
        </a:p>
      </dsp:txBody>
      <dsp:txXfrm>
        <a:off x="36553" y="904309"/>
        <a:ext cx="9600322" cy="675694"/>
      </dsp:txXfrm>
    </dsp:sp>
    <dsp:sp modelId="{F744CEC1-4622-43B9-BC1B-DAB80B53EBA3}">
      <dsp:nvSpPr>
        <dsp:cNvPr id="0" name=""/>
        <dsp:cNvSpPr/>
      </dsp:nvSpPr>
      <dsp:spPr>
        <a:xfrm>
          <a:off x="0" y="1731756"/>
          <a:ext cx="9673428" cy="748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PH" sz="2200" kern="1200"/>
            <a:t>Consulting employees on workplace safety concerns</a:t>
          </a:r>
        </a:p>
      </dsp:txBody>
      <dsp:txXfrm>
        <a:off x="36553" y="1768309"/>
        <a:ext cx="9600322" cy="6756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8155A-E5B9-4CE6-9246-B9FC5EC78B66}">
      <dsp:nvSpPr>
        <dsp:cNvPr id="0" name=""/>
        <dsp:cNvSpPr/>
      </dsp:nvSpPr>
      <dsp:spPr>
        <a:xfrm>
          <a:off x="3002" y="165387"/>
          <a:ext cx="2382132" cy="142927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Aged care</a:t>
          </a:r>
        </a:p>
      </dsp:txBody>
      <dsp:txXfrm>
        <a:off x="3002" y="165387"/>
        <a:ext cx="2382132" cy="1429279"/>
      </dsp:txXfrm>
    </dsp:sp>
    <dsp:sp modelId="{A370FA0E-C37E-41A8-9AB4-B7AABE93C287}">
      <dsp:nvSpPr>
        <dsp:cNvPr id="0" name=""/>
        <dsp:cNvSpPr/>
      </dsp:nvSpPr>
      <dsp:spPr>
        <a:xfrm>
          <a:off x="2623348" y="165387"/>
          <a:ext cx="2382132" cy="142927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Home care</a:t>
          </a:r>
        </a:p>
      </dsp:txBody>
      <dsp:txXfrm>
        <a:off x="2623348" y="165387"/>
        <a:ext cx="2382132" cy="1429279"/>
      </dsp:txXfrm>
    </dsp:sp>
    <dsp:sp modelId="{92307352-28AD-41F3-A59F-4A6D197C2067}">
      <dsp:nvSpPr>
        <dsp:cNvPr id="0" name=""/>
        <dsp:cNvSpPr/>
      </dsp:nvSpPr>
      <dsp:spPr>
        <a:xfrm>
          <a:off x="5243694" y="165387"/>
          <a:ext cx="2382132" cy="142927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Disability care</a:t>
          </a:r>
        </a:p>
      </dsp:txBody>
      <dsp:txXfrm>
        <a:off x="5243694" y="165387"/>
        <a:ext cx="2382132" cy="1429279"/>
      </dsp:txXfrm>
    </dsp:sp>
    <dsp:sp modelId="{E58070B2-5BBB-4AD8-91E9-562419EBE3EE}">
      <dsp:nvSpPr>
        <dsp:cNvPr id="0" name=""/>
        <dsp:cNvSpPr/>
      </dsp:nvSpPr>
      <dsp:spPr>
        <a:xfrm>
          <a:off x="7864040" y="165387"/>
          <a:ext cx="2382132" cy="142927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Mental health care</a:t>
          </a:r>
        </a:p>
      </dsp:txBody>
      <dsp:txXfrm>
        <a:off x="7864040" y="165387"/>
        <a:ext cx="2382132" cy="14292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584A6-7DB2-0646-BE16-8C4BAF422113}">
      <dsp:nvSpPr>
        <dsp:cNvPr id="0" name=""/>
        <dsp:cNvSpPr/>
      </dsp:nvSpPr>
      <dsp:spPr>
        <a:xfrm>
          <a:off x="0" y="15459"/>
          <a:ext cx="9646924" cy="917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Clr>
              <a:srgbClr val="404040"/>
            </a:buClr>
            <a:buSzPts val="1200"/>
            <a:buFont typeface="Wingdings" pitchFamily="2" charset="2"/>
            <a:buNone/>
          </a:pPr>
          <a:r>
            <a:rPr lang="en-AU" sz="2200" kern="1200" dirty="0"/>
            <a:t>Aged Care Act 1997</a:t>
          </a:r>
          <a:endParaRPr lang="en-GB" sz="2200" kern="1200" dirty="0"/>
        </a:p>
      </dsp:txBody>
      <dsp:txXfrm>
        <a:off x="44778" y="60237"/>
        <a:ext cx="9557368" cy="827724"/>
      </dsp:txXfrm>
    </dsp:sp>
    <dsp:sp modelId="{6229EC71-E073-B24B-8168-703150E3CA98}">
      <dsp:nvSpPr>
        <dsp:cNvPr id="0" name=""/>
        <dsp:cNvSpPr/>
      </dsp:nvSpPr>
      <dsp:spPr>
        <a:xfrm>
          <a:off x="0" y="1073860"/>
          <a:ext cx="9646924" cy="917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Clr>
              <a:srgbClr val="404040"/>
            </a:buClr>
            <a:buSzPts val="1200"/>
            <a:buFont typeface="Wingdings" pitchFamily="2" charset="2"/>
            <a:buNone/>
          </a:pPr>
          <a:r>
            <a:rPr lang="en-AU" sz="2200" kern="1200" dirty="0"/>
            <a:t>Disability Services Act 1986.</a:t>
          </a:r>
        </a:p>
      </dsp:txBody>
      <dsp:txXfrm>
        <a:off x="44778" y="1118638"/>
        <a:ext cx="9557368" cy="8277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FE013-3CB0-4E2A-8396-955F4C30ECD6}">
      <dsp:nvSpPr>
        <dsp:cNvPr id="0" name=""/>
        <dsp:cNvSpPr/>
      </dsp:nvSpPr>
      <dsp:spPr>
        <a:xfrm>
          <a:off x="641869" y="1371"/>
          <a:ext cx="2692179" cy="16153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Purpose</a:t>
          </a:r>
        </a:p>
      </dsp:txBody>
      <dsp:txXfrm>
        <a:off x="641869" y="1371"/>
        <a:ext cx="2692179" cy="1615307"/>
      </dsp:txXfrm>
    </dsp:sp>
    <dsp:sp modelId="{78870866-1774-4F9D-A3DD-5C49311D3261}">
      <dsp:nvSpPr>
        <dsp:cNvPr id="0" name=""/>
        <dsp:cNvSpPr/>
      </dsp:nvSpPr>
      <dsp:spPr>
        <a:xfrm>
          <a:off x="3603267" y="1371"/>
          <a:ext cx="2692179" cy="1615307"/>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Values</a:t>
          </a:r>
        </a:p>
      </dsp:txBody>
      <dsp:txXfrm>
        <a:off x="3603267" y="1371"/>
        <a:ext cx="2692179" cy="1615307"/>
      </dsp:txXfrm>
    </dsp:sp>
    <dsp:sp modelId="{1BA0D11A-49A8-445F-9269-99B9A45BC677}">
      <dsp:nvSpPr>
        <dsp:cNvPr id="0" name=""/>
        <dsp:cNvSpPr/>
      </dsp:nvSpPr>
      <dsp:spPr>
        <a:xfrm>
          <a:off x="6564665" y="1371"/>
          <a:ext cx="2692179" cy="1615307"/>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Background</a:t>
          </a:r>
        </a:p>
      </dsp:txBody>
      <dsp:txXfrm>
        <a:off x="6564665" y="1371"/>
        <a:ext cx="2692179" cy="1615307"/>
      </dsp:txXfrm>
    </dsp:sp>
    <dsp:sp modelId="{D032FA26-8CA8-442F-9E2B-F427E88312DD}">
      <dsp:nvSpPr>
        <dsp:cNvPr id="0" name=""/>
        <dsp:cNvSpPr/>
      </dsp:nvSpPr>
      <dsp:spPr>
        <a:xfrm>
          <a:off x="641869" y="1885896"/>
          <a:ext cx="2692179" cy="1615307"/>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Definitions</a:t>
          </a:r>
        </a:p>
      </dsp:txBody>
      <dsp:txXfrm>
        <a:off x="641869" y="1885896"/>
        <a:ext cx="2692179" cy="1615307"/>
      </dsp:txXfrm>
    </dsp:sp>
    <dsp:sp modelId="{2E85C83B-0630-4C8B-9E75-03CB93DF76C1}">
      <dsp:nvSpPr>
        <dsp:cNvPr id="0" name=""/>
        <dsp:cNvSpPr/>
      </dsp:nvSpPr>
      <dsp:spPr>
        <a:xfrm>
          <a:off x="3603267" y="1885896"/>
          <a:ext cx="2692179" cy="1615307"/>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Scope</a:t>
          </a:r>
        </a:p>
      </dsp:txBody>
      <dsp:txXfrm>
        <a:off x="3603267" y="1885896"/>
        <a:ext cx="2692179" cy="1615307"/>
      </dsp:txXfrm>
    </dsp:sp>
    <dsp:sp modelId="{AD9F124E-9E6E-426E-8E2A-DE3E0752125C}">
      <dsp:nvSpPr>
        <dsp:cNvPr id="0" name=""/>
        <dsp:cNvSpPr/>
      </dsp:nvSpPr>
      <dsp:spPr>
        <a:xfrm>
          <a:off x="6564665" y="1885896"/>
          <a:ext cx="2692179" cy="161530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Responsibilities</a:t>
          </a:r>
        </a:p>
      </dsp:txBody>
      <dsp:txXfrm>
        <a:off x="6564665" y="1885896"/>
        <a:ext cx="2692179" cy="16153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FE013-3CB0-4E2A-8396-955F4C30ECD6}">
      <dsp:nvSpPr>
        <dsp:cNvPr id="0" name=""/>
        <dsp:cNvSpPr/>
      </dsp:nvSpPr>
      <dsp:spPr>
        <a:xfrm>
          <a:off x="621982" y="2127"/>
          <a:ext cx="2721174" cy="163270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Description</a:t>
          </a:r>
        </a:p>
      </dsp:txBody>
      <dsp:txXfrm>
        <a:off x="621982" y="2127"/>
        <a:ext cx="2721174" cy="1632704"/>
      </dsp:txXfrm>
    </dsp:sp>
    <dsp:sp modelId="{1BA0D11A-49A8-445F-9269-99B9A45BC677}">
      <dsp:nvSpPr>
        <dsp:cNvPr id="0" name=""/>
        <dsp:cNvSpPr/>
      </dsp:nvSpPr>
      <dsp:spPr>
        <a:xfrm>
          <a:off x="3615274" y="2127"/>
          <a:ext cx="2721174" cy="1632704"/>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Step-by-step explanation</a:t>
          </a:r>
        </a:p>
      </dsp:txBody>
      <dsp:txXfrm>
        <a:off x="3615274" y="2127"/>
        <a:ext cx="2721174" cy="1632704"/>
      </dsp:txXfrm>
    </dsp:sp>
    <dsp:sp modelId="{D032FA26-8CA8-442F-9E2B-F427E88312DD}">
      <dsp:nvSpPr>
        <dsp:cNvPr id="0" name=""/>
        <dsp:cNvSpPr/>
      </dsp:nvSpPr>
      <dsp:spPr>
        <a:xfrm>
          <a:off x="6608566" y="2127"/>
          <a:ext cx="2721174" cy="163270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Potential hazards and risks</a:t>
          </a:r>
        </a:p>
      </dsp:txBody>
      <dsp:txXfrm>
        <a:off x="6608566" y="2127"/>
        <a:ext cx="2721174" cy="1632704"/>
      </dsp:txXfrm>
    </dsp:sp>
    <dsp:sp modelId="{B1A753CF-C43B-4769-A08E-480C9544E35B}">
      <dsp:nvSpPr>
        <dsp:cNvPr id="0" name=""/>
        <dsp:cNvSpPr/>
      </dsp:nvSpPr>
      <dsp:spPr>
        <a:xfrm>
          <a:off x="2118628" y="1906949"/>
          <a:ext cx="2721174" cy="163270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Hazard and risk control measures</a:t>
          </a:r>
        </a:p>
      </dsp:txBody>
      <dsp:txXfrm>
        <a:off x="2118628" y="1906949"/>
        <a:ext cx="2721174" cy="1632704"/>
      </dsp:txXfrm>
    </dsp:sp>
    <dsp:sp modelId="{2E85C83B-0630-4C8B-9E75-03CB93DF76C1}">
      <dsp:nvSpPr>
        <dsp:cNvPr id="0" name=""/>
        <dsp:cNvSpPr/>
      </dsp:nvSpPr>
      <dsp:spPr>
        <a:xfrm>
          <a:off x="5111920" y="1906949"/>
          <a:ext cx="2721174" cy="163270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Safety precautions</a:t>
          </a:r>
        </a:p>
      </dsp:txBody>
      <dsp:txXfrm>
        <a:off x="5111920" y="1906949"/>
        <a:ext cx="2721174" cy="163270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5AB62-9A76-4239-A12A-1CD2E3318BAA}">
      <dsp:nvSpPr>
        <dsp:cNvPr id="0" name=""/>
        <dsp:cNvSpPr/>
      </dsp:nvSpPr>
      <dsp:spPr>
        <a:xfrm>
          <a:off x="825711" y="703"/>
          <a:ext cx="1908728" cy="11452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Fires</a:t>
          </a:r>
        </a:p>
      </dsp:txBody>
      <dsp:txXfrm>
        <a:off x="825711" y="703"/>
        <a:ext cx="1908728" cy="1145237"/>
      </dsp:txXfrm>
    </dsp:sp>
    <dsp:sp modelId="{3C0E7506-312B-4FE8-B102-D111DF0FE231}">
      <dsp:nvSpPr>
        <dsp:cNvPr id="0" name=""/>
        <dsp:cNvSpPr/>
      </dsp:nvSpPr>
      <dsp:spPr>
        <a:xfrm>
          <a:off x="2925313" y="703"/>
          <a:ext cx="1908728" cy="1145237"/>
        </a:xfrm>
        <a:prstGeom prst="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Explosions</a:t>
          </a:r>
        </a:p>
      </dsp:txBody>
      <dsp:txXfrm>
        <a:off x="2925313" y="703"/>
        <a:ext cx="1908728" cy="1145237"/>
      </dsp:txXfrm>
    </dsp:sp>
    <dsp:sp modelId="{11696561-300C-43D7-9057-8B5422F862E8}">
      <dsp:nvSpPr>
        <dsp:cNvPr id="0" name=""/>
        <dsp:cNvSpPr/>
      </dsp:nvSpPr>
      <dsp:spPr>
        <a:xfrm>
          <a:off x="5024915" y="703"/>
          <a:ext cx="1908728" cy="1145237"/>
        </a:xfrm>
        <a:prstGeom prst="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Medical emergencies</a:t>
          </a:r>
        </a:p>
      </dsp:txBody>
      <dsp:txXfrm>
        <a:off x="5024915" y="703"/>
        <a:ext cx="1908728" cy="1145237"/>
      </dsp:txXfrm>
    </dsp:sp>
    <dsp:sp modelId="{F8149DC4-91BF-461F-9823-DE7356EDC185}">
      <dsp:nvSpPr>
        <dsp:cNvPr id="0" name=""/>
        <dsp:cNvSpPr/>
      </dsp:nvSpPr>
      <dsp:spPr>
        <a:xfrm>
          <a:off x="7124517" y="703"/>
          <a:ext cx="1908728" cy="1145237"/>
        </a:xfrm>
        <a:prstGeom prst="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Rescues</a:t>
          </a:r>
        </a:p>
      </dsp:txBody>
      <dsp:txXfrm>
        <a:off x="7124517" y="703"/>
        <a:ext cx="1908728" cy="1145237"/>
      </dsp:txXfrm>
    </dsp:sp>
    <dsp:sp modelId="{D49797D1-5790-41C8-9F38-6D55FEA95C0D}">
      <dsp:nvSpPr>
        <dsp:cNvPr id="0" name=""/>
        <dsp:cNvSpPr/>
      </dsp:nvSpPr>
      <dsp:spPr>
        <a:xfrm>
          <a:off x="825711" y="1336813"/>
          <a:ext cx="1908728" cy="1145237"/>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Incidents with hazardous chemicals</a:t>
          </a:r>
        </a:p>
      </dsp:txBody>
      <dsp:txXfrm>
        <a:off x="825711" y="1336813"/>
        <a:ext cx="1908728" cy="1145237"/>
      </dsp:txXfrm>
    </dsp:sp>
    <dsp:sp modelId="{639957A1-B022-41C1-91AA-7377DB7154DD}">
      <dsp:nvSpPr>
        <dsp:cNvPr id="0" name=""/>
        <dsp:cNvSpPr/>
      </dsp:nvSpPr>
      <dsp:spPr>
        <a:xfrm>
          <a:off x="2925313" y="1336813"/>
          <a:ext cx="1908728" cy="1145237"/>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Bomb threats</a:t>
          </a:r>
        </a:p>
      </dsp:txBody>
      <dsp:txXfrm>
        <a:off x="2925313" y="1336813"/>
        <a:ext cx="1908728" cy="1145237"/>
      </dsp:txXfrm>
    </dsp:sp>
    <dsp:sp modelId="{0ADBBF6C-6B24-4FAA-BD49-AAB694C5A8C2}">
      <dsp:nvSpPr>
        <dsp:cNvPr id="0" name=""/>
        <dsp:cNvSpPr/>
      </dsp:nvSpPr>
      <dsp:spPr>
        <a:xfrm>
          <a:off x="5024915" y="1336813"/>
          <a:ext cx="1908728" cy="1145237"/>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Armed confrontations</a:t>
          </a:r>
        </a:p>
      </dsp:txBody>
      <dsp:txXfrm>
        <a:off x="5024915" y="1336813"/>
        <a:ext cx="1908728" cy="1145237"/>
      </dsp:txXfrm>
    </dsp:sp>
    <dsp:sp modelId="{D320F9F4-8176-4F99-8C3C-001893640121}">
      <dsp:nvSpPr>
        <dsp:cNvPr id="0" name=""/>
        <dsp:cNvSpPr/>
      </dsp:nvSpPr>
      <dsp:spPr>
        <a:xfrm>
          <a:off x="7124517" y="1336813"/>
          <a:ext cx="1908728" cy="114523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Natural disasters</a:t>
          </a:r>
        </a:p>
      </dsp:txBody>
      <dsp:txXfrm>
        <a:off x="7124517" y="1336813"/>
        <a:ext cx="1908728" cy="114523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13/12/2023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13/12/2023</a:t>
            </a:fld>
            <a:endParaRPr lang="en-AU"/>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 Id="rId9" Type="http://schemas.openxmlformats.org/officeDocument/2006/relationships/image" Target="../media/image7.png"/></Relationships>
</file>

<file path=ppt/slides/_rels/slide1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 Id="rId9" Type="http://schemas.openxmlformats.org/officeDocument/2006/relationships/image" Target="../media/image7.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7.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7.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 Id="rId9" Type="http://schemas.openxmlformats.org/officeDocument/2006/relationships/image" Target="../media/image7.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 Id="rId9" Type="http://schemas.openxmlformats.org/officeDocument/2006/relationships/image" Target="../media/image7.png"/></Relationships>
</file>

<file path=ppt/slides/_rels/slide1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 Id="rId9" Type="http://schemas.openxmlformats.org/officeDocument/2006/relationships/image" Target="../media/image7.png"/></Relationships>
</file>

<file path=ppt/slides/_rels/slide1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 Id="rId9" Type="http://schemas.openxmlformats.org/officeDocument/2006/relationships/image" Target="../media/image7.png"/></Relationships>
</file>

<file path=ppt/slides/_rels/slide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7.png"/></Relationships>
</file>

<file path=ppt/slides/_rels/slide8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7.png"/></Relationships>
</file>

<file path=ppt/slides/_rels/slide8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lvl="0">
              <a:defRPr/>
            </a:pPr>
            <a:r>
              <a:rPr lang="en-US" sz="3600" b="1" dirty="0">
                <a:solidFill>
                  <a:srgbClr val="FFC63A"/>
                </a:solidFill>
                <a:latin typeface="Bauhaus Md BT"/>
              </a:rPr>
              <a:t>HLTWHS002</a:t>
            </a:r>
            <a:endParaRPr kumimoji="0" lang="en-AU" sz="3600" b="1" i="0" u="none" strike="noStrike" kern="1200" cap="none" spc="0" normalizeH="0" baseline="0" noProof="0" dirty="0">
              <a:ln>
                <a:noFill/>
              </a:ln>
              <a:solidFill>
                <a:srgbClr val="FFC63A"/>
              </a:solidFill>
              <a:effectLst/>
              <a:uLnTx/>
              <a:uFillTx/>
              <a:latin typeface="Bauhaus Md BT"/>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1384995"/>
          </a:xfrm>
          <a:prstGeom prst="rect">
            <a:avLst/>
          </a:prstGeom>
          <a:noFill/>
        </p:spPr>
        <p:txBody>
          <a:bodyPr wrap="square" rtlCol="0">
            <a:spAutoFit/>
          </a:bodyPr>
          <a:lstStyle/>
          <a:p>
            <a:pPr lvl="0">
              <a:defRPr/>
            </a:pPr>
            <a:r>
              <a:rPr lang="en-US" sz="2800" b="1" dirty="0">
                <a:solidFill>
                  <a:prstClr val="white"/>
                </a:solidFill>
                <a:latin typeface="Calibri" panose="020F0502020204030204" pitchFamily="34" charset="0"/>
                <a:cs typeface="Calibri" panose="020F0502020204030204" pitchFamily="34" charset="0"/>
              </a:rPr>
              <a:t>Follow safe work practices for direct client care (Release 2)</a:t>
            </a:r>
            <a:endParaRPr kumimoji="0" lang="en-AU"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Logo&#10;&#10;Description automatically generated">
            <a:extLst>
              <a:ext uri="{FF2B5EF4-FFF2-40B4-BE49-F238E27FC236}">
                <a16:creationId xmlns:a16="http://schemas.microsoft.com/office/drawing/2014/main" id="{53AA75CC-3678-45D9-97B7-8CA990B4D17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712218" y="4234597"/>
            <a:ext cx="2362200" cy="2362200"/>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set of rights and responsibilities governs your work.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Rights </a:t>
            </a:r>
            <a:r>
              <a:rPr lang="en-US" sz="2200" dirty="0">
                <a:solidFill>
                  <a:schemeClr val="tx1">
                    <a:lumMod val="75000"/>
                    <a:lumOff val="25000"/>
                  </a:schemeClr>
                </a:solidFill>
              </a:rPr>
              <a:t>refer to your basic entitlements as a worker.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Responsibilities</a:t>
            </a:r>
            <a:r>
              <a:rPr lang="en-US" sz="2200" dirty="0">
                <a:solidFill>
                  <a:schemeClr val="tx1">
                    <a:lumMod val="75000"/>
                    <a:lumOff val="25000"/>
                  </a:schemeClr>
                </a:solidFill>
              </a:rPr>
              <a:t> refer to what work you must perform and in what manner.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rights and responsibilities are reflected in legislation and can also be found in the terms and conditions of your employment.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5" name="Picture 4">
            <a:extLst>
              <a:ext uri="{FF2B5EF4-FFF2-40B4-BE49-F238E27FC236}">
                <a16:creationId xmlns:a16="http://schemas.microsoft.com/office/drawing/2014/main" id="{5033259F-BDDC-456E-B7C8-7D4353D321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9B83C853-F13C-4107-B81A-D2B590ADBC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5B2698E-A30D-4BF8-8947-B83D21519C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A9F53D8-0E46-407C-AC40-B980FC35BC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991747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1.3.1 Identifying Client-Related Risk Factors and </a:t>
            </a:r>
            <a:r>
              <a:rPr lang="en-US" b="1" dirty="0" err="1">
                <a:solidFill>
                  <a:srgbClr val="FF595E"/>
                </a:solidFill>
                <a:latin typeface="+mn-lt"/>
              </a:rPr>
              <a:t>Behaviours</a:t>
            </a:r>
            <a:r>
              <a:rPr lang="en-US" b="1" dirty="0">
                <a:solidFill>
                  <a:srgbClr val="FF595E"/>
                </a:solidFill>
                <a:latin typeface="+mn-lt"/>
              </a:rPr>
              <a:t> of Concern</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Client-related risk factors are aspects of the condition and situation of the client which may lead to risks of harm to themselves or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factors can be identified through: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hazard and incident reports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care plans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case management meetings. </a:t>
            </a:r>
          </a:p>
        </p:txBody>
      </p:sp>
      <p:sp>
        <p:nvSpPr>
          <p:cNvPr id="7" name="Rectangle 6">
            <a:extLst>
              <a:ext uri="{FF2B5EF4-FFF2-40B4-BE49-F238E27FC236}">
                <a16:creationId xmlns:a16="http://schemas.microsoft.com/office/drawing/2014/main" id="{0759F93D-24E5-4D24-A7C6-B5C082A45E5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3CFA1EFE-CAFD-4DEC-9E90-8532100BAC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EAF61A6-63FB-4EBE-BC5B-3764E26743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81BCAB5-632E-4DF4-9B67-F7277DDABD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C1AE0A5-4C07-4AD4-8808-B44D2E7596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09808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are </a:t>
            </a:r>
            <a:r>
              <a:rPr lang="en-US" sz="2200" dirty="0" err="1">
                <a:solidFill>
                  <a:schemeClr val="tx1">
                    <a:lumMod val="75000"/>
                    <a:lumOff val="25000"/>
                  </a:schemeClr>
                </a:solidFill>
              </a:rPr>
              <a:t>behaviour</a:t>
            </a:r>
            <a:r>
              <a:rPr lang="en-US" sz="2200" dirty="0">
                <a:solidFill>
                  <a:schemeClr val="tx1">
                    <a:lumMod val="75000"/>
                    <a:lumOff val="25000"/>
                  </a:schemeClr>
                </a:solidFill>
              </a:rPr>
              <a:t> signs and patterns that may put the client or others around them at risk of harm.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often distressing </a:t>
            </a:r>
            <a:r>
              <a:rPr lang="en-US" sz="2200" dirty="0" err="1">
                <a:solidFill>
                  <a:schemeClr val="tx1">
                    <a:lumMod val="75000"/>
                    <a:lumOff val="25000"/>
                  </a:schemeClr>
                </a:solidFill>
              </a:rPr>
              <a:t>behaviours</a:t>
            </a:r>
            <a:r>
              <a:rPr lang="en-US" sz="2200" dirty="0">
                <a:solidFill>
                  <a:schemeClr val="tx1">
                    <a:lumMod val="75000"/>
                    <a:lumOff val="25000"/>
                  </a:schemeClr>
                </a:solidFill>
              </a:rPr>
              <a:t> that cause problems for the client and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certain </a:t>
            </a:r>
            <a:r>
              <a:rPr lang="en-US" sz="2200" dirty="0" err="1">
                <a:solidFill>
                  <a:schemeClr val="tx1">
                    <a:lumMod val="75000"/>
                    <a:lumOff val="25000"/>
                  </a:schemeClr>
                </a:solidFill>
              </a:rPr>
              <a:t>behaviour</a:t>
            </a:r>
            <a:r>
              <a:rPr lang="en-US" sz="2200" dirty="0">
                <a:solidFill>
                  <a:schemeClr val="tx1">
                    <a:lumMod val="75000"/>
                    <a:lumOff val="25000"/>
                  </a:schemeClr>
                </a:solidFill>
              </a:rPr>
              <a:t> becomes a concern when it is already easily noticeable by </a:t>
            </a:r>
            <a:r>
              <a:rPr lang="en-US" sz="2200" dirty="0" err="1">
                <a:solidFill>
                  <a:schemeClr val="tx1">
                    <a:lumMod val="75000"/>
                    <a:lumOff val="25000"/>
                  </a:schemeClr>
                </a:solidFill>
              </a:rPr>
              <a:t>carers</a:t>
            </a:r>
            <a:r>
              <a:rPr lang="en-US" sz="2200" dirty="0">
                <a:solidFill>
                  <a:schemeClr val="tx1">
                    <a:lumMod val="75000"/>
                    <a:lumOff val="25000"/>
                  </a:schemeClr>
                </a:solidFill>
              </a:rPr>
              <a:t> and other observers.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that the </a:t>
            </a:r>
            <a:r>
              <a:rPr lang="en-US" sz="2200" dirty="0" err="1">
                <a:solidFill>
                  <a:schemeClr val="tx1">
                    <a:lumMod val="75000"/>
                    <a:lumOff val="25000"/>
                  </a:schemeClr>
                </a:solidFill>
              </a:rPr>
              <a:t>behaviour</a:t>
            </a:r>
            <a:r>
              <a:rPr lang="en-US" sz="2200" dirty="0">
                <a:solidFill>
                  <a:schemeClr val="tx1">
                    <a:lumMod val="75000"/>
                    <a:lumOff val="25000"/>
                  </a:schemeClr>
                </a:solidFill>
              </a:rPr>
              <a:t> is frequent or intense enough to cause concern.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also identify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through reports, care plans and case management meetings. </a:t>
            </a:r>
          </a:p>
        </p:txBody>
      </p:sp>
      <p:sp>
        <p:nvSpPr>
          <p:cNvPr id="6" name="Rectangle 5">
            <a:extLst>
              <a:ext uri="{FF2B5EF4-FFF2-40B4-BE49-F238E27FC236}">
                <a16:creationId xmlns:a16="http://schemas.microsoft.com/office/drawing/2014/main" id="{C602B0DC-3925-4DAB-B96A-E2AE055BB27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58880EDE-B39C-4486-8FD7-79B35BC95A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276A7C9-423C-4426-8C41-F9A37DD109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DB7F13D-644C-43D1-8891-EFCC94F983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E809E26-B106-4359-865D-BA27BA1C02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3187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client-related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you can follow the process shown in the diagram below.</a:t>
            </a:r>
          </a:p>
        </p:txBody>
      </p:sp>
      <p:graphicFrame>
        <p:nvGraphicFramePr>
          <p:cNvPr id="6" name="Diagram 5"/>
          <p:cNvGraphicFramePr/>
          <p:nvPr>
            <p:extLst>
              <p:ext uri="{D42A27DB-BD31-4B8C-83A1-F6EECF244321}">
                <p14:modId xmlns:p14="http://schemas.microsoft.com/office/powerpoint/2010/main" val="1948370933"/>
              </p:ext>
            </p:extLst>
          </p:nvPr>
        </p:nvGraphicFramePr>
        <p:xfrm>
          <a:off x="1164087" y="2835965"/>
          <a:ext cx="8873014" cy="3237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FC988DB5-AD0E-4838-8DEF-419623DE45E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57F5D5E5-E2A8-4A42-8383-C40EA2A371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745C325-07B0-4ED9-B31F-1D8E37999D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0ECCDD6-E6B0-4B42-8C03-5532348DA1C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3F21A6C-9353-4F44-B37E-F5051EA8292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3302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Observe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first step is to identify the risk factor or </a:t>
            </a:r>
            <a:r>
              <a:rPr lang="en-US" sz="2200" dirty="0" err="1">
                <a:solidFill>
                  <a:schemeClr val="tx1">
                    <a:lumMod val="75000"/>
                    <a:lumOff val="25000"/>
                  </a:schemeClr>
                </a:solidFill>
              </a:rPr>
              <a:t>behaviour</a:t>
            </a:r>
            <a:r>
              <a:rPr lang="en-US" sz="2200" dirty="0">
                <a:solidFill>
                  <a:schemeClr val="tx1">
                    <a:lumMod val="75000"/>
                    <a:lumOff val="25000"/>
                  </a:schemeClr>
                </a:solidFill>
              </a:rPr>
              <a:t> of concern by observing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are going to be looking for factors that cause distress to the client or to people around them. </a:t>
            </a:r>
          </a:p>
        </p:txBody>
      </p:sp>
      <p:sp>
        <p:nvSpPr>
          <p:cNvPr id="6" name="Rectangle 5">
            <a:extLst>
              <a:ext uri="{FF2B5EF4-FFF2-40B4-BE49-F238E27FC236}">
                <a16:creationId xmlns:a16="http://schemas.microsoft.com/office/drawing/2014/main" id="{DF1D2F7D-7440-4290-9C4D-B10ACBED79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7AC53FD3-3444-443F-80B6-93DD513A15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AC6618E-E3D7-4CC5-B335-955B3669BF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BA1FAA1-D98C-462A-8E93-D04B90FF8F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1DCB5CE-D0AD-4AA2-9F44-A40175A1CB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198496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Common signs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p:cNvGraphicFramePr/>
          <p:nvPr>
            <p:extLst>
              <p:ext uri="{D42A27DB-BD31-4B8C-83A1-F6EECF244321}">
                <p14:modId xmlns:p14="http://schemas.microsoft.com/office/powerpoint/2010/main" val="457929590"/>
              </p:ext>
            </p:extLst>
          </p:nvPr>
        </p:nvGraphicFramePr>
        <p:xfrm>
          <a:off x="835546" y="2208662"/>
          <a:ext cx="10433602" cy="3214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102FDFB4-CCB0-4D4E-80E9-EF0B2F27E47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1BDBE769-BDC1-4500-9EF3-F34841F70E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375EB5A-8E04-481E-99C1-B4D977CBD1E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9B52306-08E1-40B1-860A-3BD2A59EB1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35CD92F-ACEE-49DC-BAE9-57EEF19FF94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665632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Note that during observation, you are not looking at the </a:t>
            </a:r>
            <a:r>
              <a:rPr lang="en-US" sz="2200" dirty="0" err="1">
                <a:solidFill>
                  <a:schemeClr val="tx1">
                    <a:lumMod val="75000"/>
                    <a:lumOff val="25000"/>
                  </a:schemeClr>
                </a:solidFill>
              </a:rPr>
              <a:t>behaviour</a:t>
            </a:r>
            <a:r>
              <a:rPr lang="en-US" sz="2200" dirty="0">
                <a:solidFill>
                  <a:schemeClr val="tx1">
                    <a:lumMod val="75000"/>
                    <a:lumOff val="25000"/>
                  </a:schemeClr>
                </a:solidFill>
              </a:rPr>
              <a:t> itself.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Rather, you are trying to identify if the </a:t>
            </a:r>
            <a:r>
              <a:rPr lang="en-US" sz="2200" dirty="0" err="1">
                <a:solidFill>
                  <a:schemeClr val="tx1">
                    <a:lumMod val="75000"/>
                    <a:lumOff val="25000"/>
                  </a:schemeClr>
                </a:solidFill>
              </a:rPr>
              <a:t>behaviour</a:t>
            </a:r>
            <a:r>
              <a:rPr lang="en-US" sz="2200" dirty="0">
                <a:solidFill>
                  <a:schemeClr val="tx1">
                    <a:lumMod val="75000"/>
                    <a:lumOff val="25000"/>
                  </a:schemeClr>
                </a:solidFill>
              </a:rPr>
              <a:t> is problematic.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do this by observing how the </a:t>
            </a:r>
            <a:r>
              <a:rPr lang="en-US" sz="2200" dirty="0" err="1">
                <a:solidFill>
                  <a:schemeClr val="tx1">
                    <a:lumMod val="75000"/>
                    <a:lumOff val="25000"/>
                  </a:schemeClr>
                </a:solidFill>
              </a:rPr>
              <a:t>behaviour</a:t>
            </a:r>
            <a:r>
              <a:rPr lang="en-US" sz="2200" dirty="0">
                <a:solidFill>
                  <a:schemeClr val="tx1">
                    <a:lumMod val="75000"/>
                    <a:lumOff val="25000"/>
                  </a:schemeClr>
                </a:solidFill>
              </a:rPr>
              <a:t> affects the client and people around them. </a:t>
            </a:r>
          </a:p>
        </p:txBody>
      </p:sp>
      <p:sp>
        <p:nvSpPr>
          <p:cNvPr id="6" name="Rectangle 5">
            <a:extLst>
              <a:ext uri="{FF2B5EF4-FFF2-40B4-BE49-F238E27FC236}">
                <a16:creationId xmlns:a16="http://schemas.microsoft.com/office/drawing/2014/main" id="{FB937364-BDDC-43B2-8B7A-28F41EE2B81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B537DD72-A756-4467-B772-52E5D917CF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FB683CC-996E-4CE1-BA81-C1EC4DFBC6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B961ADE-4FA9-4C59-A0FA-B0FFBCD6E7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CF249C2-E0FE-4378-93C8-6B2C868E17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3876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Respond Immediately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first step is to identify the risk factor or </a:t>
            </a:r>
            <a:r>
              <a:rPr lang="en-US" sz="2200" dirty="0" err="1">
                <a:solidFill>
                  <a:schemeClr val="tx1">
                    <a:lumMod val="75000"/>
                    <a:lumOff val="25000"/>
                  </a:schemeClr>
                </a:solidFill>
              </a:rPr>
              <a:t>behaviour</a:t>
            </a:r>
            <a:r>
              <a:rPr lang="en-US" sz="2200" dirty="0">
                <a:solidFill>
                  <a:schemeClr val="tx1">
                    <a:lumMod val="75000"/>
                    <a:lumOff val="25000"/>
                  </a:schemeClr>
                </a:solidFill>
              </a:rPr>
              <a:t> of concern by observing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are going to be looking for factors that cause distress to the client or to people around them. </a:t>
            </a:r>
          </a:p>
        </p:txBody>
      </p:sp>
      <p:sp>
        <p:nvSpPr>
          <p:cNvPr id="6" name="Rectangle 5">
            <a:extLst>
              <a:ext uri="{FF2B5EF4-FFF2-40B4-BE49-F238E27FC236}">
                <a16:creationId xmlns:a16="http://schemas.microsoft.com/office/drawing/2014/main" id="{6FAFCA2E-AC7C-4072-8792-0376155F879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D2A9C774-6BE7-482C-86DC-4FC1D36401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290C174-8443-41A6-B258-341A65C703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1DD7AAD-BE62-4A51-AECF-324386F4E1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3C42E29-C622-4AF7-988C-7AF792C18D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010587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conclude that there is an immediate risk of harm, here are some actions you can take:</a:t>
            </a:r>
          </a:p>
        </p:txBody>
      </p:sp>
      <p:graphicFrame>
        <p:nvGraphicFramePr>
          <p:cNvPr id="6" name="Diagram 5"/>
          <p:cNvGraphicFramePr/>
          <p:nvPr>
            <p:extLst>
              <p:ext uri="{D42A27DB-BD31-4B8C-83A1-F6EECF244321}">
                <p14:modId xmlns:p14="http://schemas.microsoft.com/office/powerpoint/2010/main" val="1108472479"/>
              </p:ext>
            </p:extLst>
          </p:nvPr>
        </p:nvGraphicFramePr>
        <p:xfrm>
          <a:off x="928341" y="2748832"/>
          <a:ext cx="9779415" cy="3215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19E38AE3-11E2-4857-936B-017E24E8BCA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A1591C88-6D88-4D8C-8A33-5228B613E3D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5058BD4-6F33-4399-BB66-9D3B8B6B08D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7C56E44-4C54-4B19-8A63-10E6C5D40B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9C74631-9061-429E-AEDA-1D4C12CFE89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7153138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Confirm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observing, and if you determine that there is no immediate risk to respond to, you must now confirm your findings.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do this by accessing the client records, specifically their care plans.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care plan contains all information about the client that may help care workers administer care.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ACCD4271-F674-4472-9472-3CF92C28F25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8C56AEB5-F672-4F2D-A7E0-71F80EE50F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71B2160-9071-4037-A06B-BE3D437F71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FA17551-9E45-4E7D-A564-9B6E2FED1B3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C8554C5-7E1A-4C7D-A1E1-2AACE6E7C8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885587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care plan may include the following details about the client:</a:t>
            </a:r>
          </a:p>
        </p:txBody>
      </p:sp>
      <p:graphicFrame>
        <p:nvGraphicFramePr>
          <p:cNvPr id="6" name="Diagram 5">
            <a:extLst>
              <a:ext uri="{FF2B5EF4-FFF2-40B4-BE49-F238E27FC236}">
                <a16:creationId xmlns:a16="http://schemas.microsoft.com/office/drawing/2014/main" id="{69E51A24-6A77-48DF-A1F4-827AE8301A28}"/>
              </a:ext>
            </a:extLst>
          </p:cNvPr>
          <p:cNvGraphicFramePr/>
          <p:nvPr>
            <p:extLst>
              <p:ext uri="{D42A27DB-BD31-4B8C-83A1-F6EECF244321}">
                <p14:modId xmlns:p14="http://schemas.microsoft.com/office/powerpoint/2010/main" val="2475389992"/>
              </p:ext>
            </p:extLst>
          </p:nvPr>
        </p:nvGraphicFramePr>
        <p:xfrm>
          <a:off x="780124" y="2002003"/>
          <a:ext cx="10431215" cy="34578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4033A8BB-7B11-4333-A85B-3ED72C65B00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47528D2C-E19C-462A-9DED-15B181AFDC2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BE7DD74-693E-4C55-818D-1E73279FB3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652D53B-17D6-44F5-8F7C-0890107CC3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B8EE635-4ECB-42C1-9C0A-BFEBF9F6BD8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1387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rights to work and rights in work are parts of your economic rights.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International Covenant on Economic, Social and Cultural Rights (ICESCR), these rights include: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just and </a:t>
            </a:r>
            <a:r>
              <a:rPr lang="en-US" sz="2200" dirty="0" err="1">
                <a:solidFill>
                  <a:schemeClr val="tx1">
                    <a:lumMod val="75000"/>
                    <a:lumOff val="25000"/>
                  </a:schemeClr>
                </a:solidFill>
              </a:rPr>
              <a:t>favourable</a:t>
            </a:r>
            <a:r>
              <a:rPr lang="en-US" sz="2200" dirty="0">
                <a:solidFill>
                  <a:schemeClr val="tx1">
                    <a:lumMod val="75000"/>
                    <a:lumOff val="25000"/>
                  </a:schemeClr>
                </a:solidFill>
              </a:rPr>
              <a:t> conditions of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initiate and participate in trade union activities.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5" name="Picture 4">
            <a:extLst>
              <a:ext uri="{FF2B5EF4-FFF2-40B4-BE49-F238E27FC236}">
                <a16:creationId xmlns:a16="http://schemas.microsoft.com/office/drawing/2014/main" id="{9CE6B686-76DB-48B6-A1E9-A746944A6B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7FBBC18-188B-4E4A-82E1-3528DCD60A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981014C-70C6-40D9-919F-1D6BAFD0A5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62CC8A2-A76D-47DA-8649-1BF3ED78A4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97678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client’s individual care plan serves as your manual in providing care specific to the needs and conditions of that client.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reviewing the care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if your observed risk or </a:t>
            </a:r>
            <a:r>
              <a:rPr lang="en-US" sz="2200" dirty="0" err="1">
                <a:solidFill>
                  <a:schemeClr val="tx1">
                    <a:lumMod val="75000"/>
                    <a:lumOff val="25000"/>
                  </a:schemeClr>
                </a:solidFill>
              </a:rPr>
              <a:t>behaviour</a:t>
            </a:r>
            <a:r>
              <a:rPr lang="en-US" sz="2200" dirty="0">
                <a:solidFill>
                  <a:schemeClr val="tx1">
                    <a:lumMod val="75000"/>
                    <a:lumOff val="25000"/>
                  </a:schemeClr>
                </a:solidFill>
              </a:rPr>
              <a:t> of concern has been previously recorded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if there are current actions being taken to address risks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your observations are reflected in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records, continue to follow the care plan.</a:t>
            </a:r>
          </a:p>
        </p:txBody>
      </p:sp>
      <p:sp>
        <p:nvSpPr>
          <p:cNvPr id="6" name="Rectangle 5">
            <a:extLst>
              <a:ext uri="{FF2B5EF4-FFF2-40B4-BE49-F238E27FC236}">
                <a16:creationId xmlns:a16="http://schemas.microsoft.com/office/drawing/2014/main" id="{BAE9140C-8A07-40FB-8684-0D280F92AB4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07EB2D3F-270C-42EA-9038-255D238F6E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753B0CD-7DE4-426C-8AEE-EE11E218B2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1A83B2D-9E98-4415-8D6F-6077864B2F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DA9F5E5-41C9-4321-8BFB-2F50CCB23E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35606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fontScale="90000"/>
          </a:bodyPr>
          <a:lstStyle/>
          <a:p>
            <a:r>
              <a:rPr lang="en-US" b="1" dirty="0">
                <a:solidFill>
                  <a:srgbClr val="FF595E"/>
                </a:solidFill>
                <a:latin typeface="+mn-lt"/>
              </a:rPr>
              <a:t>1.3.2 Reporting Client-Related Risk Factors or </a:t>
            </a:r>
            <a:r>
              <a:rPr lang="en-US" b="1" dirty="0" err="1">
                <a:solidFill>
                  <a:srgbClr val="FF595E"/>
                </a:solidFill>
                <a:latin typeface="+mn-lt"/>
              </a:rPr>
              <a:t>Behaviours</a:t>
            </a:r>
            <a:r>
              <a:rPr lang="en-US" b="1" dirty="0">
                <a:solidFill>
                  <a:srgbClr val="FF595E"/>
                </a:solidFill>
                <a:latin typeface="+mn-lt"/>
              </a:rPr>
              <a:t> of Concern to Designated Persons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At this point, you have identified and confirmed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and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must report your findings to designated persons.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may be providing support as part of a team or under the supervision of a more experienced care worker.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can report your findings to your direct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may share your findings with your teammates and colleagues.</a:t>
            </a:r>
          </a:p>
        </p:txBody>
      </p:sp>
      <p:sp>
        <p:nvSpPr>
          <p:cNvPr id="7" name="Rectangle 6">
            <a:extLst>
              <a:ext uri="{FF2B5EF4-FFF2-40B4-BE49-F238E27FC236}">
                <a16:creationId xmlns:a16="http://schemas.microsoft.com/office/drawing/2014/main" id="{9644FD02-789F-44A3-9D87-34D5E890C58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D89D03F3-2FF9-4BC1-BF9D-979EEC86A7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72429BB-0A7A-48A5-80ED-D030A9D9A6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75215BA-37FD-4FB3-AA6D-C1BF849DBB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F4FED63-A17D-4A77-83AA-86B652474F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52452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Schedule a meeting with your supervisor or team to discuss your observations.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may require you to attend regular meetings to share updates about the persons under your care. </a:t>
            </a:r>
          </a:p>
        </p:txBody>
      </p:sp>
      <p:sp>
        <p:nvSpPr>
          <p:cNvPr id="6" name="Rectangle 5">
            <a:extLst>
              <a:ext uri="{FF2B5EF4-FFF2-40B4-BE49-F238E27FC236}">
                <a16:creationId xmlns:a16="http://schemas.microsoft.com/office/drawing/2014/main" id="{4A1B6020-4017-46F8-ACA4-0032E2E786A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3D72D38F-A0F6-4C6F-8B2C-194C2505F3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0906994-424B-439D-84A8-A36C1A20FC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6F15914-0667-4C45-A329-996CFA31D16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1195B7E-FA35-4BAF-BB4B-8380347DEDB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32828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reporting client-related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you must:</a:t>
            </a:r>
          </a:p>
        </p:txBody>
      </p:sp>
      <p:graphicFrame>
        <p:nvGraphicFramePr>
          <p:cNvPr id="6" name="Diagram 5">
            <a:extLst>
              <a:ext uri="{FF2B5EF4-FFF2-40B4-BE49-F238E27FC236}">
                <a16:creationId xmlns:a16="http://schemas.microsoft.com/office/drawing/2014/main" id="{33113280-F546-4E46-B036-D6E32923BC71}"/>
              </a:ext>
            </a:extLst>
          </p:cNvPr>
          <p:cNvGraphicFramePr/>
          <p:nvPr>
            <p:extLst>
              <p:ext uri="{D42A27DB-BD31-4B8C-83A1-F6EECF244321}">
                <p14:modId xmlns:p14="http://schemas.microsoft.com/office/powerpoint/2010/main" val="1603802180"/>
              </p:ext>
            </p:extLst>
          </p:nvPr>
        </p:nvGraphicFramePr>
        <p:xfrm>
          <a:off x="931518" y="2401094"/>
          <a:ext cx="972323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77116DB7-E97E-49D2-BFFD-A81FAB970D6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14033BB4-A211-46E8-BBE1-5F3400CB100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1B888F1-7093-4109-A4DB-377DA0739A4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811EC75-7160-4EED-ACEC-E753748CC6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9FE64D7-7B3B-42DB-9CA1-51454E5A977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598866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report first and get the input of your team before performing any further assessments.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possible that you missed important details during your observation but your team can help you identify these details.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ensure that you have a clear picture of all risks and issues before you proceed with recording.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skip this step, you may risk recording incorrect or inaccurate assessments and action plans later.</a:t>
            </a:r>
          </a:p>
        </p:txBody>
      </p:sp>
      <p:sp>
        <p:nvSpPr>
          <p:cNvPr id="6" name="Rectangle 5">
            <a:extLst>
              <a:ext uri="{FF2B5EF4-FFF2-40B4-BE49-F238E27FC236}">
                <a16:creationId xmlns:a16="http://schemas.microsoft.com/office/drawing/2014/main" id="{28EC2A20-42F9-42C2-9B09-56A05F14664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F20AD7AA-2F04-418E-8A20-45CB27BCB0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270F9F7-3D7F-4E47-978F-AC26634190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C6D1A0C-5F91-4952-9866-AC887CE7BE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BC2B234-27E3-4DF1-B057-3FFD5555DB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209954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1.3.3 Recording Client-Related Risk Factors or </a:t>
            </a:r>
            <a:r>
              <a:rPr lang="en-US" b="1" dirty="0" err="1">
                <a:solidFill>
                  <a:srgbClr val="FF595E"/>
                </a:solidFill>
                <a:latin typeface="+mn-lt"/>
              </a:rPr>
              <a:t>Behaviours</a:t>
            </a:r>
            <a:r>
              <a:rPr lang="en-US" b="1" dirty="0">
                <a:solidFill>
                  <a:srgbClr val="FF595E"/>
                </a:solidFill>
                <a:latin typeface="+mn-lt"/>
              </a:rPr>
              <a:t> of Concern </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reporting to your supervisor and team and getting their input, you will now record your findings.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Recording involves:</a:t>
            </a:r>
          </a:p>
        </p:txBody>
      </p:sp>
      <p:sp>
        <p:nvSpPr>
          <p:cNvPr id="7" name="Rectangle 6">
            <a:extLst>
              <a:ext uri="{FF2B5EF4-FFF2-40B4-BE49-F238E27FC236}">
                <a16:creationId xmlns:a16="http://schemas.microsoft.com/office/drawing/2014/main" id="{26A9CC74-87FC-431B-9CE1-6FC0D514F43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graphicFrame>
        <p:nvGraphicFramePr>
          <p:cNvPr id="3" name="Diagram 2">
            <a:extLst>
              <a:ext uri="{FF2B5EF4-FFF2-40B4-BE49-F238E27FC236}">
                <a16:creationId xmlns:a16="http://schemas.microsoft.com/office/drawing/2014/main" id="{7493E978-A039-4F62-98D7-ADA93A946295}"/>
              </a:ext>
            </a:extLst>
          </p:cNvPr>
          <p:cNvGraphicFramePr/>
          <p:nvPr>
            <p:extLst>
              <p:ext uri="{D42A27DB-BD31-4B8C-83A1-F6EECF244321}">
                <p14:modId xmlns:p14="http://schemas.microsoft.com/office/powerpoint/2010/main" val="3763407200"/>
              </p:ext>
            </p:extLst>
          </p:nvPr>
        </p:nvGraphicFramePr>
        <p:xfrm>
          <a:off x="940308" y="3429000"/>
          <a:ext cx="9666732" cy="2453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884B0E98-6B00-4246-962C-5D1BD5A17A3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7C06E61-539A-4BF6-9F29-A02A49E5094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39C06D5-C906-40BC-8347-1111643D0AD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B4D7062-D590-4948-BE5C-07A0A7ED3A1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49395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Recording client-related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will require a risk assessment.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be tasked to </a:t>
            </a:r>
            <a:r>
              <a:rPr lang="en-US" sz="2200" dirty="0" err="1">
                <a:solidFill>
                  <a:schemeClr val="tx1">
                    <a:lumMod val="75000"/>
                    <a:lumOff val="25000"/>
                  </a:schemeClr>
                </a:solidFill>
              </a:rPr>
              <a:t>finalise</a:t>
            </a:r>
            <a:r>
              <a:rPr lang="en-US" sz="2200" dirty="0">
                <a:solidFill>
                  <a:schemeClr val="tx1">
                    <a:lumMod val="75000"/>
                    <a:lumOff val="25000"/>
                  </a:schemeClr>
                </a:solidFill>
              </a:rPr>
              <a:t> and document the final record of risk assessment.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you do not have to conduct the risk assessment on your own.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fact, it is best to perform the risk assessment in consultation with your team and supervisor. </a:t>
            </a:r>
          </a:p>
        </p:txBody>
      </p:sp>
      <p:sp>
        <p:nvSpPr>
          <p:cNvPr id="6" name="Rectangle 5">
            <a:extLst>
              <a:ext uri="{FF2B5EF4-FFF2-40B4-BE49-F238E27FC236}">
                <a16:creationId xmlns:a16="http://schemas.microsoft.com/office/drawing/2014/main" id="{90909B68-4B70-47FB-8F79-6ED59A8133E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15F6145B-E60D-46DE-ADD7-4527FC7841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57E97A5-6F71-4DD5-BA9B-B52F603FDD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2B0F80C-6B85-41B7-BADB-2851B4FB41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AF15288-0F6C-430E-9ADF-679E35192F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0056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Factors and </a:t>
            </a:r>
            <a:r>
              <a:rPr lang="en-US" sz="2200" dirty="0" err="1">
                <a:solidFill>
                  <a:schemeClr val="tx1">
                    <a:lumMod val="75000"/>
                    <a:lumOff val="25000"/>
                  </a:schemeClr>
                </a:solidFill>
              </a:rPr>
              <a:t>behaviours</a:t>
            </a:r>
            <a:r>
              <a:rPr lang="en-US" sz="2200" dirty="0">
                <a:solidFill>
                  <a:schemeClr val="tx1">
                    <a:lumMod val="75000"/>
                    <a:lumOff val="25000"/>
                  </a:schemeClr>
                </a:solidFill>
              </a:rPr>
              <a:t>, by definition, may cause harm to the client and people around them, you must assess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Proper assessment will help in creating an action plan to address the risk or </a:t>
            </a:r>
            <a:r>
              <a:rPr lang="en-US" sz="2200" dirty="0" err="1">
                <a:solidFill>
                  <a:schemeClr val="tx1">
                    <a:lumMod val="75000"/>
                    <a:lumOff val="25000"/>
                  </a:schemeClr>
                </a:solidFill>
              </a:rPr>
              <a:t>behaviour</a:t>
            </a:r>
            <a:r>
              <a:rPr lang="en-US" sz="2200" dirty="0">
                <a:solidFill>
                  <a:schemeClr val="tx1">
                    <a:lumMod val="75000"/>
                    <a:lumOff val="25000"/>
                  </a:schemeClr>
                </a:solidFill>
              </a:rPr>
              <a:t> of concern.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findings will be added to the client’s care plan which can be use when providing support for this particular client.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FCCF0FEF-77D1-4F35-B726-3026F2282C7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BBD8432C-95EA-4173-90B5-1137A463BB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2793117-8802-4A82-80C4-EDA7C3856A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359B7CC-8B94-4D12-97D3-F087C92A3A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5870D8E-6EF2-42B1-AA24-A8837EF012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25172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conducting and documenting the risk assessment, you must integrate these into the client’s records.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review, the client’s care plan contains client information that may help care workers in providing care suited for the client’s needs.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 factors and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 will require additional controls.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controls must be added to the care plan for the reference of care workers who will work with the client in the future. </a:t>
            </a:r>
          </a:p>
        </p:txBody>
      </p:sp>
      <p:sp>
        <p:nvSpPr>
          <p:cNvPr id="6" name="Rectangle 5">
            <a:extLst>
              <a:ext uri="{FF2B5EF4-FFF2-40B4-BE49-F238E27FC236}">
                <a16:creationId xmlns:a16="http://schemas.microsoft.com/office/drawing/2014/main" id="{CB17C81C-7B20-4A69-A9F6-51AF84C6FC0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A25E6151-B6AA-49D7-98CC-F69B1EE719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EC835C9-C346-4FA3-A4CA-9179F1D924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972A3A0-A5B9-4BA7-9430-862B2B389D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A7A4DCA-7995-457F-B12D-D6E4C30B75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58393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Recording According to Workplace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have learned how to record client-related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Note that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will also implement certain procedures for recording risks. </a:t>
            </a:r>
          </a:p>
        </p:txBody>
      </p:sp>
      <p:sp>
        <p:nvSpPr>
          <p:cNvPr id="6" name="Rectangle 5">
            <a:extLst>
              <a:ext uri="{FF2B5EF4-FFF2-40B4-BE49-F238E27FC236}">
                <a16:creationId xmlns:a16="http://schemas.microsoft.com/office/drawing/2014/main" id="{584A63B2-7A4A-47C8-93BD-7560429BDF9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F7F493E9-1AF4-4074-9223-E555DEF7DA34}"/>
              </a:ext>
            </a:extLst>
          </p:cNvPr>
          <p:cNvPicPr>
            <a:picLocks noChangeAspect="1"/>
          </p:cNvPicPr>
          <p:nvPr/>
        </p:nvPicPr>
        <p:blipFill>
          <a:blip r:embed="rId3"/>
          <a:stretch>
            <a:fillRect/>
          </a:stretch>
        </p:blipFill>
        <p:spPr>
          <a:xfrm>
            <a:off x="6519672" y="3679570"/>
            <a:ext cx="4018194" cy="2497393"/>
          </a:xfrm>
          <a:prstGeom prst="rect">
            <a:avLst/>
          </a:prstGeom>
        </p:spPr>
      </p:pic>
      <p:pic>
        <p:nvPicPr>
          <p:cNvPr id="7" name="Picture 6">
            <a:extLst>
              <a:ext uri="{FF2B5EF4-FFF2-40B4-BE49-F238E27FC236}">
                <a16:creationId xmlns:a16="http://schemas.microsoft.com/office/drawing/2014/main" id="{109315FF-C3C8-417D-BDD2-FEEFE66661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4392487-F04C-4D48-B7A5-C82EF9BC68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B348156-1F90-4104-A779-F8C3011CD6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D26ACFD-AF5D-48CA-A6B7-57ADDED48FD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6483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also have rights protected by legislation 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fair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health and safety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privacy and confidentiality.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5" name="Picture 4">
            <a:extLst>
              <a:ext uri="{FF2B5EF4-FFF2-40B4-BE49-F238E27FC236}">
                <a16:creationId xmlns:a16="http://schemas.microsoft.com/office/drawing/2014/main" id="{F16F8DC6-2CBD-4B43-8F35-7E6DD9909D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EEEDACF-81B2-4A37-A0D2-6402723862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88552B4-DDC7-462B-BD5C-2892CD8025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8F69021-98F1-4B4C-804A-2971255C03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48768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Procedures in recording risks will include:</a:t>
            </a:r>
          </a:p>
        </p:txBody>
      </p:sp>
      <p:graphicFrame>
        <p:nvGraphicFramePr>
          <p:cNvPr id="6" name="Diagram 5">
            <a:extLst>
              <a:ext uri="{FF2B5EF4-FFF2-40B4-BE49-F238E27FC236}">
                <a16:creationId xmlns:a16="http://schemas.microsoft.com/office/drawing/2014/main" id="{4A04B1BC-B36D-4511-B912-1A83E826169F}"/>
              </a:ext>
            </a:extLst>
          </p:cNvPr>
          <p:cNvGraphicFramePr/>
          <p:nvPr>
            <p:extLst>
              <p:ext uri="{D42A27DB-BD31-4B8C-83A1-F6EECF244321}">
                <p14:modId xmlns:p14="http://schemas.microsoft.com/office/powerpoint/2010/main" val="1789308898"/>
              </p:ext>
            </p:extLst>
          </p:nvPr>
        </p:nvGraphicFramePr>
        <p:xfrm>
          <a:off x="931517" y="2405935"/>
          <a:ext cx="9511195" cy="3411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97B2BF93-3405-4A17-B839-4AEF1C3FABD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0268C034-6229-44D8-AB47-BEDB61F9C9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FEE0E42-2DFC-411D-82C3-475B7D96D8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7182593-8E3B-4701-B7C6-37F97A323D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B465A8-CDFF-4115-8DA0-64949BD0122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215922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3810" r="3810"/>
          <a:stretch/>
        </p:blipFill>
        <p:spPr>
          <a:xfrm flipH="1">
            <a:off x="2690190" y="-1"/>
            <a:ext cx="9501808" cy="6858001"/>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2597426" y="0"/>
            <a:ext cx="7540487"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989604" y="1571236"/>
            <a:ext cx="4549805"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600" b="1" dirty="0">
                <a:solidFill>
                  <a:schemeClr val="tx1">
                    <a:lumMod val="50000"/>
                    <a:lumOff val="50000"/>
                  </a:schemeClr>
                </a:solidFill>
                <a:latin typeface="Arial" panose="020B0604020202020204" pitchFamily="34" charset="0"/>
                <a:cs typeface="Arial" panose="020B0604020202020204" pitchFamily="34" charset="0"/>
              </a:rPr>
              <a:t>1.4</a:t>
            </a:r>
          </a:p>
          <a:p>
            <a:r>
              <a:rPr lang="en-US" sz="5600" b="1" dirty="0">
                <a:solidFill>
                  <a:schemeClr val="tx1">
                    <a:lumMod val="50000"/>
                    <a:lumOff val="50000"/>
                  </a:schemeClr>
                </a:solidFill>
                <a:latin typeface="Arial" panose="020B0604020202020204" pitchFamily="34" charset="0"/>
                <a:cs typeface="Arial" panose="020B0604020202020204" pitchFamily="34" charset="0"/>
              </a:rPr>
              <a:t>Follow Workplace Policies and Procedures to </a:t>
            </a:r>
            <a:r>
              <a:rPr lang="en-US" sz="5600" b="1" dirty="0" err="1">
                <a:solidFill>
                  <a:schemeClr val="tx1">
                    <a:lumMod val="50000"/>
                    <a:lumOff val="50000"/>
                  </a:schemeClr>
                </a:solidFill>
                <a:latin typeface="Arial" panose="020B0604020202020204" pitchFamily="34" charset="0"/>
                <a:cs typeface="Arial" panose="020B0604020202020204" pitchFamily="34" charset="0"/>
              </a:rPr>
              <a:t>Minimise</a:t>
            </a:r>
            <a:r>
              <a:rPr lang="en-US" sz="5600" b="1" dirty="0">
                <a:solidFill>
                  <a:schemeClr val="tx1">
                    <a:lumMod val="50000"/>
                    <a:lumOff val="50000"/>
                  </a:schemeClr>
                </a:solidFill>
                <a:latin typeface="Arial" panose="020B0604020202020204" pitchFamily="34" charset="0"/>
                <a:cs typeface="Arial" panose="020B0604020202020204" pitchFamily="34" charset="0"/>
              </a:rPr>
              <a:t> Risk</a:t>
            </a:r>
            <a:endParaRPr lang="en-AU" sz="56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39106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identified, reported, and recorded risks, you must act to </a:t>
            </a:r>
            <a:r>
              <a:rPr lang="en-US" sz="2200" dirty="0" err="1">
                <a:solidFill>
                  <a:schemeClr val="tx1">
                    <a:lumMod val="75000"/>
                    <a:lumOff val="25000"/>
                  </a:schemeClr>
                </a:solidFill>
              </a:rPr>
              <a:t>minimise</a:t>
            </a:r>
            <a:r>
              <a:rPr lang="en-US" sz="2200" dirty="0">
                <a:solidFill>
                  <a:schemeClr val="tx1">
                    <a:lumMod val="75000"/>
                    <a:lumOff val="25000"/>
                  </a:schemeClr>
                </a:solidFill>
              </a:rPr>
              <a:t> these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require you to follow policies and procedures. </a:t>
            </a:r>
          </a:p>
        </p:txBody>
      </p:sp>
      <p:sp>
        <p:nvSpPr>
          <p:cNvPr id="7" name="Rectangle 6">
            <a:extLst>
              <a:ext uri="{FF2B5EF4-FFF2-40B4-BE49-F238E27FC236}">
                <a16:creationId xmlns:a16="http://schemas.microsoft.com/office/drawing/2014/main" id="{7030C5FB-7BFD-4760-A61B-3548103E01B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04B8A779-BC76-4545-B895-5C6C47E410B2}"/>
              </a:ext>
            </a:extLst>
          </p:cNvPr>
          <p:cNvPicPr>
            <a:picLocks noChangeAspect="1"/>
          </p:cNvPicPr>
          <p:nvPr/>
        </p:nvPicPr>
        <p:blipFill>
          <a:blip r:embed="rId3"/>
          <a:stretch>
            <a:fillRect/>
          </a:stretch>
        </p:blipFill>
        <p:spPr>
          <a:xfrm>
            <a:off x="5541263" y="3590838"/>
            <a:ext cx="5183003" cy="2586125"/>
          </a:xfrm>
          <a:prstGeom prst="rect">
            <a:avLst/>
          </a:prstGeom>
        </p:spPr>
      </p:pic>
      <p:pic>
        <p:nvPicPr>
          <p:cNvPr id="8" name="Picture 7">
            <a:extLst>
              <a:ext uri="{FF2B5EF4-FFF2-40B4-BE49-F238E27FC236}">
                <a16:creationId xmlns:a16="http://schemas.microsoft.com/office/drawing/2014/main" id="{A2CBF4EF-112E-4F0A-9639-111D4CB147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FA04D62-B2AF-4124-89DD-286BFB1FBA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A7F2338-42A6-4884-8F47-69A4358E90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967BF05-C580-41B3-80E0-70D276B3DE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04750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Policies and procedures for </a:t>
            </a:r>
            <a:r>
              <a:rPr lang="en-US" sz="2200" dirty="0" err="1">
                <a:solidFill>
                  <a:schemeClr val="tx1">
                    <a:lumMod val="75000"/>
                    <a:lumOff val="25000"/>
                  </a:schemeClr>
                </a:solidFill>
              </a:rPr>
              <a:t>minimising</a:t>
            </a:r>
            <a:r>
              <a:rPr lang="en-US" sz="2200" dirty="0">
                <a:solidFill>
                  <a:schemeClr val="tx1">
                    <a:lumMod val="75000"/>
                    <a:lumOff val="25000"/>
                  </a:schemeClr>
                </a:solidFill>
              </a:rPr>
              <a:t> risks are based on strategies for </a:t>
            </a:r>
            <a:r>
              <a:rPr lang="en-US" sz="2200" dirty="0" err="1">
                <a:solidFill>
                  <a:schemeClr val="tx1">
                    <a:lumMod val="75000"/>
                    <a:lumOff val="25000"/>
                  </a:schemeClr>
                </a:solidFill>
              </a:rPr>
              <a:t>minimising</a:t>
            </a:r>
            <a:r>
              <a:rPr lang="en-US" sz="2200" dirty="0">
                <a:solidFill>
                  <a:schemeClr val="tx1">
                    <a:lumMod val="75000"/>
                    <a:lumOff val="25000"/>
                  </a:schemeClr>
                </a:solidFill>
              </a:rPr>
              <a:t>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Strategies are detailed plans of action with clear steps on how to </a:t>
            </a:r>
            <a:r>
              <a:rPr lang="en-US" sz="2200" dirty="0" err="1">
                <a:solidFill>
                  <a:schemeClr val="tx1">
                    <a:lumMod val="75000"/>
                    <a:lumOff val="25000"/>
                  </a:schemeClr>
                </a:solidFill>
              </a:rPr>
              <a:t>minimise</a:t>
            </a:r>
            <a:r>
              <a:rPr lang="en-US" sz="2200" dirty="0">
                <a:solidFill>
                  <a:schemeClr val="tx1">
                    <a:lumMod val="75000"/>
                    <a:lumOff val="25000"/>
                  </a:schemeClr>
                </a:solidFill>
              </a:rPr>
              <a:t>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handling risks in the workplace, you must follow two steps in order:</a:t>
            </a:r>
          </a:p>
        </p:txBody>
      </p:sp>
      <p:graphicFrame>
        <p:nvGraphicFramePr>
          <p:cNvPr id="7" name="Diagram 6">
            <a:extLst>
              <a:ext uri="{FF2B5EF4-FFF2-40B4-BE49-F238E27FC236}">
                <a16:creationId xmlns:a16="http://schemas.microsoft.com/office/drawing/2014/main" id="{B4463D5D-3133-4A44-B6E9-8A4B43B8CF7F}"/>
              </a:ext>
            </a:extLst>
          </p:cNvPr>
          <p:cNvGraphicFramePr/>
          <p:nvPr>
            <p:extLst>
              <p:ext uri="{D42A27DB-BD31-4B8C-83A1-F6EECF244321}">
                <p14:modId xmlns:p14="http://schemas.microsoft.com/office/powerpoint/2010/main" val="3041079235"/>
              </p:ext>
            </p:extLst>
          </p:nvPr>
        </p:nvGraphicFramePr>
        <p:xfrm>
          <a:off x="580059" y="3828497"/>
          <a:ext cx="9981924" cy="2348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itle 1">
            <a:extLst>
              <a:ext uri="{FF2B5EF4-FFF2-40B4-BE49-F238E27FC236}">
                <a16:creationId xmlns:a16="http://schemas.microsoft.com/office/drawing/2014/main" id="{7AA3FD69-F893-4856-985D-C31C51787E0A}"/>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1.4.1 Strategies for </a:t>
            </a:r>
            <a:r>
              <a:rPr lang="en-US" b="1" dirty="0" err="1">
                <a:solidFill>
                  <a:srgbClr val="FF595E"/>
                </a:solidFill>
                <a:latin typeface="+mn-lt"/>
              </a:rPr>
              <a:t>Minimising</a:t>
            </a:r>
            <a:r>
              <a:rPr lang="en-US" b="1" dirty="0">
                <a:solidFill>
                  <a:srgbClr val="FF595E"/>
                </a:solidFill>
                <a:latin typeface="+mn-lt"/>
              </a:rPr>
              <a:t> Risks</a:t>
            </a:r>
            <a:endParaRPr lang="en-AU" b="1" dirty="0">
              <a:solidFill>
                <a:srgbClr val="FF595E"/>
              </a:solidFill>
              <a:highlight>
                <a:srgbClr val="FFFF00"/>
              </a:highlight>
              <a:latin typeface="+mn-lt"/>
            </a:endParaRPr>
          </a:p>
        </p:txBody>
      </p:sp>
      <p:sp>
        <p:nvSpPr>
          <p:cNvPr id="8" name="Rectangle 7">
            <a:extLst>
              <a:ext uri="{FF2B5EF4-FFF2-40B4-BE49-F238E27FC236}">
                <a16:creationId xmlns:a16="http://schemas.microsoft.com/office/drawing/2014/main" id="{6E9A5D0D-9ADE-4A13-A4A9-3B840088195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3F871F4D-D5D2-42A5-9BEB-004AB4970AA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000E5A63-D425-4424-BBA4-1997B325141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40EDFEE8-DEA1-4870-8C06-8AC4EBFAC5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722DF37-86DD-48F8-941F-6B5B7E25523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46893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first aim to eliminate the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eliminate risk by removing the hazards associated with the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hazards are objects, settings or situations that can cause harm to people. </a:t>
            </a:r>
          </a:p>
        </p:txBody>
      </p:sp>
      <p:sp>
        <p:nvSpPr>
          <p:cNvPr id="7" name="Rectangle 6">
            <a:extLst>
              <a:ext uri="{FF2B5EF4-FFF2-40B4-BE49-F238E27FC236}">
                <a16:creationId xmlns:a16="http://schemas.microsoft.com/office/drawing/2014/main" id="{CD2D1F52-131E-44DE-9F6F-F62C4EAA253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18567EE0-ABBA-4D13-A5B5-C917B70BA0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925714B-4992-4313-A705-4D2219B987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B31708E-D186-4501-B313-82C8D3DC619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626B65A-984C-4A08-BEA8-D5B282F395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51160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main strategies to </a:t>
            </a:r>
            <a:r>
              <a:rPr lang="en-US" sz="2200" dirty="0" err="1">
                <a:solidFill>
                  <a:schemeClr val="tx1">
                    <a:lumMod val="75000"/>
                    <a:lumOff val="25000"/>
                  </a:schemeClr>
                </a:solidFill>
              </a:rPr>
              <a:t>minimise</a:t>
            </a:r>
            <a:r>
              <a:rPr lang="en-US" sz="2200" dirty="0">
                <a:solidFill>
                  <a:schemeClr val="tx1">
                    <a:lumMod val="75000"/>
                    <a:lumOff val="25000"/>
                  </a:schemeClr>
                </a:solidFill>
              </a:rPr>
              <a:t> risk are the following:</a:t>
            </a:r>
          </a:p>
        </p:txBody>
      </p:sp>
      <p:graphicFrame>
        <p:nvGraphicFramePr>
          <p:cNvPr id="7" name="Diagram 6">
            <a:extLst>
              <a:ext uri="{FF2B5EF4-FFF2-40B4-BE49-F238E27FC236}">
                <a16:creationId xmlns:a16="http://schemas.microsoft.com/office/drawing/2014/main" id="{09B832BC-89D8-4AD6-9384-C370DE26D84E}"/>
              </a:ext>
            </a:extLst>
          </p:cNvPr>
          <p:cNvGraphicFramePr/>
          <p:nvPr>
            <p:extLst>
              <p:ext uri="{D42A27DB-BD31-4B8C-83A1-F6EECF244321}">
                <p14:modId xmlns:p14="http://schemas.microsoft.com/office/powerpoint/2010/main" val="3955560433"/>
              </p:ext>
            </p:extLst>
          </p:nvPr>
        </p:nvGraphicFramePr>
        <p:xfrm>
          <a:off x="941041" y="2588816"/>
          <a:ext cx="9766715" cy="336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8ACE9C96-D80D-47D8-9023-29067FED96F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2E347CCC-E524-47D3-AF08-FEABFF26D62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9BC66EC-708C-468B-9179-4BC6778FBE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59F6C66-53F5-45F4-A8A7-3384617C61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5743EBA-1B1C-4FF3-AE91-A8088B9D90A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444057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implement strategies for </a:t>
            </a:r>
            <a:r>
              <a:rPr lang="en-US" sz="2200" dirty="0" err="1">
                <a:solidFill>
                  <a:schemeClr val="tx1">
                    <a:lumMod val="75000"/>
                    <a:lumOff val="25000"/>
                  </a:schemeClr>
                </a:solidFill>
              </a:rPr>
              <a:t>minimising</a:t>
            </a:r>
            <a:r>
              <a:rPr lang="en-US" sz="2200" dirty="0">
                <a:solidFill>
                  <a:schemeClr val="tx1">
                    <a:lumMod val="75000"/>
                    <a:lumOff val="25000"/>
                  </a:schemeClr>
                </a:solidFill>
              </a:rPr>
              <a:t> risks through workplace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Policies are general guidelines and principles for </a:t>
            </a:r>
            <a:r>
              <a:rPr lang="en-US" sz="2200" dirty="0" err="1">
                <a:solidFill>
                  <a:schemeClr val="tx1">
                    <a:lumMod val="75000"/>
                    <a:lumOff val="25000"/>
                  </a:schemeClr>
                </a:solidFill>
              </a:rPr>
              <a:t>minimising</a:t>
            </a:r>
            <a:r>
              <a:rPr lang="en-US" sz="2200" dirty="0">
                <a:solidFill>
                  <a:schemeClr val="tx1">
                    <a:lumMod val="75000"/>
                    <a:lumOff val="25000"/>
                  </a:schemeClr>
                </a:solidFill>
              </a:rPr>
              <a:t>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Policies guide the decisions and actions of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Procedures are specific actions that employees can take to </a:t>
            </a:r>
            <a:r>
              <a:rPr lang="en-US" sz="2200" dirty="0" err="1">
                <a:solidFill>
                  <a:schemeClr val="tx1">
                    <a:lumMod val="75000"/>
                    <a:lumOff val="25000"/>
                  </a:schemeClr>
                </a:solidFill>
              </a:rPr>
              <a:t>minimise</a:t>
            </a:r>
            <a:r>
              <a:rPr lang="en-US" sz="2200" dirty="0">
                <a:solidFill>
                  <a:schemeClr val="tx1">
                    <a:lumMod val="75000"/>
                    <a:lumOff val="25000"/>
                  </a:schemeClr>
                </a:solidFill>
              </a:rPr>
              <a:t> risks which was based on policies. </a:t>
            </a:r>
          </a:p>
        </p:txBody>
      </p:sp>
      <p:sp>
        <p:nvSpPr>
          <p:cNvPr id="10" name="Title 1">
            <a:extLst>
              <a:ext uri="{FF2B5EF4-FFF2-40B4-BE49-F238E27FC236}">
                <a16:creationId xmlns:a16="http://schemas.microsoft.com/office/drawing/2014/main" id="{7AA3FD69-F893-4856-985D-C31C51787E0A}"/>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1.4.2 Workplace Policies and Procedures for </a:t>
            </a:r>
            <a:r>
              <a:rPr lang="en-US" b="1" dirty="0" err="1">
                <a:solidFill>
                  <a:srgbClr val="FF595E"/>
                </a:solidFill>
                <a:latin typeface="+mn-lt"/>
              </a:rPr>
              <a:t>Minimising</a:t>
            </a:r>
            <a:r>
              <a:rPr lang="en-US" b="1" dirty="0">
                <a:solidFill>
                  <a:srgbClr val="FF595E"/>
                </a:solidFill>
                <a:latin typeface="+mn-lt"/>
              </a:rPr>
              <a:t> Risk</a:t>
            </a:r>
            <a:endParaRPr lang="en-AU" b="1" dirty="0">
              <a:solidFill>
                <a:srgbClr val="FF595E"/>
              </a:solidFill>
              <a:highlight>
                <a:srgbClr val="FFFF00"/>
              </a:highlight>
              <a:latin typeface="+mn-lt"/>
            </a:endParaRPr>
          </a:p>
        </p:txBody>
      </p:sp>
      <p:sp>
        <p:nvSpPr>
          <p:cNvPr id="7" name="Rectangle 6">
            <a:extLst>
              <a:ext uri="{FF2B5EF4-FFF2-40B4-BE49-F238E27FC236}">
                <a16:creationId xmlns:a16="http://schemas.microsoft.com/office/drawing/2014/main" id="{64BD2C92-D83A-457D-85AB-693B8E1AD76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B2AF7838-7A1B-4484-8CCC-75CF831FC3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4DA7BE5-01AC-430E-B224-7FAB75058A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C6BDF07-E136-49DB-8A57-A1523C5A38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EE47588-04D2-4812-A3F2-D382F35B38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12704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follow workplace policies and procedures for </a:t>
            </a:r>
            <a:r>
              <a:rPr lang="en-US" sz="2200" dirty="0" err="1">
                <a:solidFill>
                  <a:schemeClr val="tx1">
                    <a:lumMod val="75000"/>
                    <a:lumOff val="25000"/>
                  </a:schemeClr>
                </a:solidFill>
              </a:rPr>
              <a:t>minimising</a:t>
            </a:r>
            <a:r>
              <a:rPr lang="en-US" sz="2200" dirty="0">
                <a:solidFill>
                  <a:schemeClr val="tx1">
                    <a:lumMod val="75000"/>
                    <a:lumOff val="25000"/>
                  </a:schemeClr>
                </a:solidFill>
              </a:rPr>
              <a:t> risk, you must follow these steps: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Assess the risk and identify what topic of policies and procedures is related to the risk.</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Access the related policies and procedures and determine what steps to take to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a:t>
            </a:r>
          </a:p>
          <a:p>
            <a:pPr marL="457200" indent="-457200">
              <a:lnSpc>
                <a:spcPct val="114000"/>
              </a:lnSpc>
              <a:spcBef>
                <a:spcPts val="600"/>
              </a:spcBef>
              <a:spcAft>
                <a:spcPts val="600"/>
              </a:spcAft>
              <a:buClr>
                <a:srgbClr val="1C96D3"/>
              </a:buClr>
              <a:buFont typeface="+mj-lt"/>
              <a:buAutoNum type="arabicPeriod"/>
            </a:pPr>
            <a:r>
              <a:rPr lang="en-US" sz="2200" dirty="0" err="1">
                <a:solidFill>
                  <a:schemeClr val="tx1">
                    <a:lumMod val="75000"/>
                    <a:lumOff val="25000"/>
                  </a:schemeClr>
                </a:solidFill>
              </a:rPr>
              <a:t>Minimise</a:t>
            </a:r>
            <a:r>
              <a:rPr lang="en-US" sz="2200" dirty="0">
                <a:solidFill>
                  <a:schemeClr val="tx1">
                    <a:lumMod val="75000"/>
                    <a:lumOff val="25000"/>
                  </a:schemeClr>
                </a:solidFill>
              </a:rPr>
              <a:t> the risk following instructions in policies and procedures.</a:t>
            </a:r>
          </a:p>
        </p:txBody>
      </p:sp>
      <p:sp>
        <p:nvSpPr>
          <p:cNvPr id="7" name="Rectangle 6">
            <a:extLst>
              <a:ext uri="{FF2B5EF4-FFF2-40B4-BE49-F238E27FC236}">
                <a16:creationId xmlns:a16="http://schemas.microsoft.com/office/drawing/2014/main" id="{01D7261D-6AFD-4B47-B9D8-401CB4CCA40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B86F7658-C433-4461-9E9E-575D24EDBC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C288D94-50DF-4012-A77A-D6CD5E46B7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ED0ED0C-F7B6-4759-BE54-34D6D0903AC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B414324-290A-4906-8D22-5658CCB159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44816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181" y="1"/>
            <a:ext cx="10293067" cy="6857999"/>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56522" y="0"/>
            <a:ext cx="984636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842365"/>
            <a:ext cx="5066640"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b="1" dirty="0">
              <a:solidFill>
                <a:schemeClr val="tx1">
                  <a:lumMod val="50000"/>
                  <a:lumOff val="50000"/>
                </a:schemeClr>
              </a:solidFill>
              <a:latin typeface="Arial" panose="020B0604020202020204" pitchFamily="34" charset="0"/>
              <a:cs typeface="Arial" panose="020B0604020202020204" pitchFamily="34" charset="0"/>
            </a:endParaRPr>
          </a:p>
          <a:p>
            <a:r>
              <a:rPr lang="en-US" b="1" dirty="0">
                <a:solidFill>
                  <a:schemeClr val="tx1">
                    <a:lumMod val="50000"/>
                    <a:lumOff val="50000"/>
                  </a:schemeClr>
                </a:solidFill>
                <a:latin typeface="Arial" panose="020B0604020202020204" pitchFamily="34" charset="0"/>
                <a:cs typeface="Arial" panose="020B0604020202020204" pitchFamily="34" charset="0"/>
              </a:rPr>
              <a:t>1.5	</a:t>
            </a:r>
          </a:p>
          <a:p>
            <a:r>
              <a:rPr lang="en-US" b="1" dirty="0">
                <a:solidFill>
                  <a:schemeClr val="tx1">
                    <a:lumMod val="50000"/>
                    <a:lumOff val="50000"/>
                  </a:schemeClr>
                </a:solidFill>
                <a:latin typeface="Arial" panose="020B0604020202020204" pitchFamily="34" charset="0"/>
                <a:cs typeface="Arial" panose="020B0604020202020204" pitchFamily="34" charset="0"/>
              </a:rPr>
              <a:t>Identify and Report Incidents and Injuries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69664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698447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Another important set of procedures in the workplace relates to incident and injury response.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involve identifying and reporting incidents and injuries. </a:t>
            </a:r>
          </a:p>
        </p:txBody>
      </p:sp>
      <p:sp>
        <p:nvSpPr>
          <p:cNvPr id="7" name="Rectangle 6">
            <a:extLst>
              <a:ext uri="{FF2B5EF4-FFF2-40B4-BE49-F238E27FC236}">
                <a16:creationId xmlns:a16="http://schemas.microsoft.com/office/drawing/2014/main" id="{EDE8A71A-CFCF-4FD3-966D-9BB50D0E1B5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C5D99748-62B2-497F-94CA-D420B5EB51E0}"/>
              </a:ext>
            </a:extLst>
          </p:cNvPr>
          <p:cNvPicPr>
            <a:picLocks noChangeAspect="1"/>
          </p:cNvPicPr>
          <p:nvPr/>
        </p:nvPicPr>
        <p:blipFill>
          <a:blip r:embed="rId3"/>
          <a:stretch>
            <a:fillRect/>
          </a:stretch>
        </p:blipFill>
        <p:spPr>
          <a:xfrm>
            <a:off x="7588002" y="752475"/>
            <a:ext cx="3841900" cy="4567239"/>
          </a:xfrm>
          <a:prstGeom prst="rect">
            <a:avLst/>
          </a:prstGeom>
        </p:spPr>
      </p:pic>
      <p:pic>
        <p:nvPicPr>
          <p:cNvPr id="8" name="Picture 7">
            <a:extLst>
              <a:ext uri="{FF2B5EF4-FFF2-40B4-BE49-F238E27FC236}">
                <a16:creationId xmlns:a16="http://schemas.microsoft.com/office/drawing/2014/main" id="{15E2EF19-F70C-4F70-8773-1FAD8D7A02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04E90DF-05D4-4F7F-B9A9-B788371911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FBB0DA8-1E47-4DD3-A521-C7A8D0D4AA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9D7905-2F08-46F5-96AB-5EAF1801741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1315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be supporting people who may require your help due to ageing, disability or some other reason.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general work responsibilities will include the following:</a:t>
            </a:r>
          </a:p>
        </p:txBody>
      </p:sp>
      <p:graphicFrame>
        <p:nvGraphicFramePr>
          <p:cNvPr id="5" name="Diagram 4"/>
          <p:cNvGraphicFramePr/>
          <p:nvPr>
            <p:extLst>
              <p:ext uri="{D42A27DB-BD31-4B8C-83A1-F6EECF244321}">
                <p14:modId xmlns:p14="http://schemas.microsoft.com/office/powerpoint/2010/main" val="3618819491"/>
              </p:ext>
            </p:extLst>
          </p:nvPr>
        </p:nvGraphicFramePr>
        <p:xfrm>
          <a:off x="939924" y="3290626"/>
          <a:ext cx="9754580" cy="3246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E514E55F-ED7A-4596-9DE1-5ADAA30D2BB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2" name="Picture 11">
            <a:extLst>
              <a:ext uri="{FF2B5EF4-FFF2-40B4-BE49-F238E27FC236}">
                <a16:creationId xmlns:a16="http://schemas.microsoft.com/office/drawing/2014/main" id="{BEE0B3A3-5965-4638-ABF4-DE41B2C158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B0B3722D-DE76-4839-8ED1-A889FBF1D1D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CCEB04C-573D-4764-8464-49F80C5BA3F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432659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incident occurs when a hazard is not controlled, thereby causing harm or risk of harm to people and it will require an immediate response from care workers and other designated persons to ensure that no further harm is caused to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injury occurs when a person sustains damages to their body as a result of an incident.</a:t>
            </a:r>
          </a:p>
        </p:txBody>
      </p:sp>
      <p:sp>
        <p:nvSpPr>
          <p:cNvPr id="7" name="Rectangle 6">
            <a:extLst>
              <a:ext uri="{FF2B5EF4-FFF2-40B4-BE49-F238E27FC236}">
                <a16:creationId xmlns:a16="http://schemas.microsoft.com/office/drawing/2014/main" id="{3DD5F0B0-04C7-4023-BB59-D57B6F9B547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5699EF4C-A8E9-472A-8A6C-DC5B15C236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7F78332-43F1-44B2-BD73-15E0FB12D4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5366CF6-E6D4-420C-BDE7-E9CBCEB54D4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39F167-8BD5-44C8-84A9-3DC87B0FA0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13661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Incidents and injuries are common in workplaces that involve a lot of movement.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identify and report incidents and injuries early.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ensure immediate response so that the persons involved do not experience further harm. </a:t>
            </a:r>
          </a:p>
        </p:txBody>
      </p:sp>
      <p:sp>
        <p:nvSpPr>
          <p:cNvPr id="7" name="Rectangle 6">
            <a:extLst>
              <a:ext uri="{FF2B5EF4-FFF2-40B4-BE49-F238E27FC236}">
                <a16:creationId xmlns:a16="http://schemas.microsoft.com/office/drawing/2014/main" id="{95714AA3-D886-49D8-9CAB-6982C88248E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E0461A87-042B-4520-9268-3242B04B6B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27A1FF6-F41B-4167-91DA-724B3F6444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DC8B46D-3F7A-477E-B8C2-E02E861316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4936A79-B401-4561-BBE9-DC64B193C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96472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common causes of incidents and injuries in the workplace include:</a:t>
            </a:r>
          </a:p>
        </p:txBody>
      </p:sp>
      <p:graphicFrame>
        <p:nvGraphicFramePr>
          <p:cNvPr id="7" name="Diagram 6">
            <a:extLst>
              <a:ext uri="{FF2B5EF4-FFF2-40B4-BE49-F238E27FC236}">
                <a16:creationId xmlns:a16="http://schemas.microsoft.com/office/drawing/2014/main" id="{E9834565-7542-485D-B96A-F14A61C2F41A}"/>
              </a:ext>
            </a:extLst>
          </p:cNvPr>
          <p:cNvGraphicFramePr/>
          <p:nvPr>
            <p:extLst>
              <p:ext uri="{D42A27DB-BD31-4B8C-83A1-F6EECF244321}">
                <p14:modId xmlns:p14="http://schemas.microsoft.com/office/powerpoint/2010/main" val="1187164321"/>
              </p:ext>
            </p:extLst>
          </p:nvPr>
        </p:nvGraphicFramePr>
        <p:xfrm>
          <a:off x="928311" y="2444146"/>
          <a:ext cx="9527654" cy="3425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ECAC0D5-76BA-49F1-ABE0-33D53C2A3B4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2E8484EE-2D38-44EE-9283-892D0091CDD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9A39085-09EC-4DDD-BE8B-52BF0B162F5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F07638B-D912-4A12-91B4-80E8DF3A91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5055237-10BC-4D11-A47B-D28D4AFBF58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132938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process for identifying incidents and injuries is similar to those for hazards and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only difference is that for hazards and risks, identification is pre-emptive.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that you are identifying hazards and risks to </a:t>
            </a:r>
            <a:r>
              <a:rPr lang="en-US" sz="2200" dirty="0" err="1">
                <a:solidFill>
                  <a:schemeClr val="tx1">
                    <a:lumMod val="75000"/>
                    <a:lumOff val="25000"/>
                  </a:schemeClr>
                </a:solidFill>
              </a:rPr>
              <a:t>minimise</a:t>
            </a:r>
            <a:r>
              <a:rPr lang="en-US" sz="2200" dirty="0">
                <a:solidFill>
                  <a:schemeClr val="tx1">
                    <a:lumMod val="75000"/>
                    <a:lumOff val="25000"/>
                  </a:schemeClr>
                </a:solidFill>
              </a:rPr>
              <a:t> and prevent harm prior to anything happening.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contrast, incidents and injuries refer to events that have already happened which means that you are identifying incidents and injuries to address the harm or damage they caused. </a:t>
            </a:r>
          </a:p>
        </p:txBody>
      </p:sp>
      <p:sp>
        <p:nvSpPr>
          <p:cNvPr id="10" name="Title 1">
            <a:extLst>
              <a:ext uri="{FF2B5EF4-FFF2-40B4-BE49-F238E27FC236}">
                <a16:creationId xmlns:a16="http://schemas.microsoft.com/office/drawing/2014/main" id="{7AA3FD69-F893-4856-985D-C31C51787E0A}"/>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1.5.1 Identifying Incidents and Injuries According to Workplace Procedures</a:t>
            </a:r>
            <a:endParaRPr lang="en-AU" b="1" dirty="0">
              <a:solidFill>
                <a:srgbClr val="FF595E"/>
              </a:solidFill>
              <a:highlight>
                <a:srgbClr val="FFFF00"/>
              </a:highlight>
              <a:latin typeface="+mn-lt"/>
            </a:endParaRPr>
          </a:p>
        </p:txBody>
      </p:sp>
      <p:sp>
        <p:nvSpPr>
          <p:cNvPr id="7" name="Rectangle 6">
            <a:extLst>
              <a:ext uri="{FF2B5EF4-FFF2-40B4-BE49-F238E27FC236}">
                <a16:creationId xmlns:a16="http://schemas.microsoft.com/office/drawing/2014/main" id="{6605F0F1-C2A7-483F-9659-E92A365CB9E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2F09DC79-1945-447A-8C1B-C3B0512746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6AFEDBB-0C27-446E-801A-B6D10DF777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7DD9C7F-2543-4947-B678-B088923706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3CAEAAB-F968-4A18-954C-983EC1D5C9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9222263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Incidents are dangerous occurrences that may cause injury or illness.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common incidents that you may encounter while working:</a:t>
            </a:r>
          </a:p>
        </p:txBody>
      </p:sp>
      <p:graphicFrame>
        <p:nvGraphicFramePr>
          <p:cNvPr id="7" name="Diagram 6">
            <a:extLst>
              <a:ext uri="{FF2B5EF4-FFF2-40B4-BE49-F238E27FC236}">
                <a16:creationId xmlns:a16="http://schemas.microsoft.com/office/drawing/2014/main" id="{EB88FF40-4630-46C3-9507-D44EABC6E618}"/>
              </a:ext>
            </a:extLst>
          </p:cNvPr>
          <p:cNvGraphicFramePr/>
          <p:nvPr>
            <p:extLst>
              <p:ext uri="{D42A27DB-BD31-4B8C-83A1-F6EECF244321}">
                <p14:modId xmlns:p14="http://schemas.microsoft.com/office/powerpoint/2010/main" val="1133928503"/>
              </p:ext>
            </p:extLst>
          </p:nvPr>
        </p:nvGraphicFramePr>
        <p:xfrm>
          <a:off x="961748" y="2851277"/>
          <a:ext cx="9838773" cy="3191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6B89F7EB-BD45-477C-B33C-2A0792EC135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AD10265B-DB42-4B15-A93D-4BE54B83ED6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6EB480F-EC35-4596-A9D0-9CA9AB1B86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7AA2D7E-C9D7-48FA-9ABE-F46EC3915F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18FA62B-376A-4265-8DDD-BFDE07DD9F6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506724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work health and safety, you must be particularly aware of notifiable incidents.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incident is notifiable if it results in: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person’s death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person’s serious injury or illness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dangerous incident.</a:t>
            </a:r>
          </a:p>
        </p:txBody>
      </p:sp>
      <p:pic>
        <p:nvPicPr>
          <p:cNvPr id="7" name="Picture 6">
            <a:extLst>
              <a:ext uri="{FF2B5EF4-FFF2-40B4-BE49-F238E27FC236}">
                <a16:creationId xmlns:a16="http://schemas.microsoft.com/office/drawing/2014/main" id="{B4C29105-15CF-4D76-A01A-FB9AB3331B59}"/>
              </a:ext>
            </a:extLst>
          </p:cNvPr>
          <p:cNvPicPr>
            <a:picLocks noChangeAspect="1"/>
          </p:cNvPicPr>
          <p:nvPr/>
        </p:nvPicPr>
        <p:blipFill>
          <a:blip r:embed="rId3" cstate="print">
            <a:extLst>
              <a:ext uri="{28A0092B-C50C-407E-A947-70E740481C1C}">
                <a14:useLocalDpi xmlns:a14="http://schemas.microsoft.com/office/drawing/2010/main" val="0"/>
              </a:ext>
            </a:extLst>
          </a:blip>
          <a:srcRect t="4803" b="4803"/>
          <a:stretch>
            <a:fillRect/>
          </a:stretch>
        </p:blipFill>
        <p:spPr bwMode="auto">
          <a:xfrm>
            <a:off x="6258829" y="3505200"/>
            <a:ext cx="4432151" cy="2671763"/>
          </a:xfrm>
          <a:prstGeom prst="rect">
            <a:avLst/>
          </a:prstGeom>
          <a:ln>
            <a:noFill/>
          </a:ln>
          <a:extLst>
            <a:ext uri="{53640926-AAD7-44D8-BBD7-CCE9431645EC}">
              <a14:shadowObscured xmlns:a14="http://schemas.microsoft.com/office/drawing/2010/main"/>
            </a:ext>
          </a:extLst>
        </p:spPr>
      </p:pic>
      <p:sp>
        <p:nvSpPr>
          <p:cNvPr id="8" name="Rectangle 7">
            <a:extLst>
              <a:ext uri="{FF2B5EF4-FFF2-40B4-BE49-F238E27FC236}">
                <a16:creationId xmlns:a16="http://schemas.microsoft.com/office/drawing/2014/main" id="{D54F6E65-D88B-4F75-9B67-570974E3300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0604F610-95A3-4B51-89F5-C681F55875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7F556C9-5659-4F17-ADCD-7740C3A02B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EB9F23C-8A6C-4E24-A036-5F0DA629EF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DFCA14-1631-46A4-AB08-5EE777688A2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326621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some common injuries that may result from incidents:</a:t>
            </a:r>
          </a:p>
        </p:txBody>
      </p:sp>
      <p:graphicFrame>
        <p:nvGraphicFramePr>
          <p:cNvPr id="2" name="Table 1">
            <a:extLst>
              <a:ext uri="{FF2B5EF4-FFF2-40B4-BE49-F238E27FC236}">
                <a16:creationId xmlns:a16="http://schemas.microsoft.com/office/drawing/2014/main" id="{D5ECCD93-A671-467C-8BD6-DB587DED2CF1}"/>
              </a:ext>
            </a:extLst>
          </p:cNvPr>
          <p:cNvGraphicFramePr>
            <a:graphicFrameLocks noGrp="1"/>
          </p:cNvGraphicFramePr>
          <p:nvPr>
            <p:extLst>
              <p:ext uri="{D42A27DB-BD31-4B8C-83A1-F6EECF244321}">
                <p14:modId xmlns:p14="http://schemas.microsoft.com/office/powerpoint/2010/main" val="2007384868"/>
              </p:ext>
            </p:extLst>
          </p:nvPr>
        </p:nvGraphicFramePr>
        <p:xfrm>
          <a:off x="973609" y="2400645"/>
          <a:ext cx="9628130" cy="3416319"/>
        </p:xfrm>
        <a:graphic>
          <a:graphicData uri="http://schemas.openxmlformats.org/drawingml/2006/table">
            <a:tbl>
              <a:tblPr firstRow="1" firstCol="1" bandRow="1">
                <a:tableStyleId>{912C8C85-51F0-491E-9774-3900AFEF0FD7}</a:tableStyleId>
              </a:tblPr>
              <a:tblGrid>
                <a:gridCol w="3324884">
                  <a:extLst>
                    <a:ext uri="{9D8B030D-6E8A-4147-A177-3AD203B41FA5}">
                      <a16:colId xmlns:a16="http://schemas.microsoft.com/office/drawing/2014/main" val="2665714338"/>
                    </a:ext>
                  </a:extLst>
                </a:gridCol>
                <a:gridCol w="6303246">
                  <a:extLst>
                    <a:ext uri="{9D8B030D-6E8A-4147-A177-3AD203B41FA5}">
                      <a16:colId xmlns:a16="http://schemas.microsoft.com/office/drawing/2014/main" val="3976722379"/>
                    </a:ext>
                  </a:extLst>
                </a:gridCol>
              </a:tblGrid>
              <a:tr h="507117">
                <a:tc>
                  <a:txBody>
                    <a:bodyPr/>
                    <a:lstStyle/>
                    <a:p>
                      <a:pPr marL="502920" marR="64135" indent="-228600" algn="ctr">
                        <a:lnSpc>
                          <a:spcPct val="115000"/>
                        </a:lnSpc>
                        <a:spcBef>
                          <a:spcPts val="600"/>
                        </a:spcBef>
                        <a:spcAft>
                          <a:spcPts val="600"/>
                        </a:spcAft>
                      </a:pPr>
                      <a:r>
                        <a:rPr lang="en-AU" sz="2200" dirty="0">
                          <a:solidFill>
                            <a:schemeClr val="bg1"/>
                          </a:solidFill>
                          <a:effectLst/>
                        </a:rPr>
                        <a:t>Injury</a:t>
                      </a:r>
                      <a:endParaRPr lang="en-PH" sz="2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tc>
                <a:tc>
                  <a:txBody>
                    <a:bodyPr/>
                    <a:lstStyle/>
                    <a:p>
                      <a:pPr marL="502920" marR="64135" indent="-228600" algn="ctr">
                        <a:lnSpc>
                          <a:spcPct val="115000"/>
                        </a:lnSpc>
                        <a:spcBef>
                          <a:spcPts val="600"/>
                        </a:spcBef>
                        <a:spcAft>
                          <a:spcPts val="600"/>
                        </a:spcAft>
                      </a:pPr>
                      <a:r>
                        <a:rPr lang="en-AU" sz="2200" dirty="0">
                          <a:solidFill>
                            <a:schemeClr val="bg1"/>
                          </a:solidFill>
                          <a:effectLst/>
                        </a:rPr>
                        <a:t>Description</a:t>
                      </a:r>
                      <a:endParaRPr lang="en-PH" sz="2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tc>
                <a:extLst>
                  <a:ext uri="{0D108BD9-81ED-4DB2-BD59-A6C34878D82A}">
                    <a16:rowId xmlns:a16="http://schemas.microsoft.com/office/drawing/2014/main" val="2366729880"/>
                  </a:ext>
                </a:extLst>
              </a:tr>
              <a:tr h="485805">
                <a:tc>
                  <a:txBody>
                    <a:bodyPr/>
                    <a:lstStyle/>
                    <a:p>
                      <a:pPr marL="502920" marR="64135" indent="-228600" algn="ctr">
                        <a:lnSpc>
                          <a:spcPct val="115000"/>
                        </a:lnSpc>
                        <a:spcBef>
                          <a:spcPts val="600"/>
                        </a:spcBef>
                        <a:spcAft>
                          <a:spcPts val="600"/>
                        </a:spcAft>
                      </a:pPr>
                      <a:r>
                        <a:rPr lang="en-AU" sz="2200" dirty="0">
                          <a:solidFill>
                            <a:schemeClr val="tx1">
                              <a:lumMod val="75000"/>
                              <a:lumOff val="25000"/>
                            </a:schemeClr>
                          </a:solidFill>
                          <a:effectLst/>
                        </a:rPr>
                        <a:t>Strain</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Tearing of muscles due to overstretching</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701942753"/>
                  </a:ext>
                </a:extLst>
              </a:tr>
              <a:tr h="923358">
                <a:tc>
                  <a:txBody>
                    <a:bodyPr/>
                    <a:lstStyle/>
                    <a:p>
                      <a:pPr marL="502920" marR="64135" indent="-228600" algn="ctr">
                        <a:lnSpc>
                          <a:spcPct val="115000"/>
                        </a:lnSpc>
                        <a:spcBef>
                          <a:spcPts val="600"/>
                        </a:spcBef>
                        <a:spcAft>
                          <a:spcPts val="600"/>
                        </a:spcAft>
                      </a:pPr>
                      <a:r>
                        <a:rPr lang="en-AU" sz="2200" dirty="0">
                          <a:solidFill>
                            <a:schemeClr val="tx1">
                              <a:lumMod val="75000"/>
                              <a:lumOff val="25000"/>
                            </a:schemeClr>
                          </a:solidFill>
                          <a:effectLst/>
                        </a:rPr>
                        <a:t>Bruise</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Skin pain and discolouration caused by breaking of blood vessels</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813357357"/>
                  </a:ext>
                </a:extLst>
              </a:tr>
              <a:tr h="507117">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Sprain</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Stretching or tearing of ligaments</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195959544"/>
                  </a:ext>
                </a:extLst>
              </a:tr>
              <a:tr h="507117">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Fracture</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Breaking of bones</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77794307"/>
                  </a:ext>
                </a:extLst>
              </a:tr>
              <a:tr h="485805">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Concussion</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Brain injury caused by head trauma</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506574891"/>
                  </a:ext>
                </a:extLst>
              </a:tr>
            </a:tbl>
          </a:graphicData>
        </a:graphic>
      </p:graphicFrame>
      <p:sp>
        <p:nvSpPr>
          <p:cNvPr id="7" name="Rectangle 6">
            <a:extLst>
              <a:ext uri="{FF2B5EF4-FFF2-40B4-BE49-F238E27FC236}">
                <a16:creationId xmlns:a16="http://schemas.microsoft.com/office/drawing/2014/main" id="{E21BFD54-361E-4485-8108-C2A2389F025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8" name="Picture 7">
            <a:extLst>
              <a:ext uri="{FF2B5EF4-FFF2-40B4-BE49-F238E27FC236}">
                <a16:creationId xmlns:a16="http://schemas.microsoft.com/office/drawing/2014/main" id="{FA720CE7-29C4-4B1C-B621-B857B33693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30F33C9-AA0C-4387-ACD2-105E8E2DE2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AD11F32-820B-4693-9CB4-092ABF1030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8390055-F4B2-4BD4-915D-E7A4FEFDB8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13440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some common injuries that may result from incidents:</a:t>
            </a:r>
          </a:p>
        </p:txBody>
      </p:sp>
      <p:graphicFrame>
        <p:nvGraphicFramePr>
          <p:cNvPr id="2" name="Table 1">
            <a:extLst>
              <a:ext uri="{FF2B5EF4-FFF2-40B4-BE49-F238E27FC236}">
                <a16:creationId xmlns:a16="http://schemas.microsoft.com/office/drawing/2014/main" id="{D5ECCD93-A671-467C-8BD6-DB587DED2CF1}"/>
              </a:ext>
            </a:extLst>
          </p:cNvPr>
          <p:cNvGraphicFramePr>
            <a:graphicFrameLocks noGrp="1"/>
          </p:cNvGraphicFramePr>
          <p:nvPr>
            <p:extLst>
              <p:ext uri="{D42A27DB-BD31-4B8C-83A1-F6EECF244321}">
                <p14:modId xmlns:p14="http://schemas.microsoft.com/office/powerpoint/2010/main" val="1662954408"/>
              </p:ext>
            </p:extLst>
          </p:nvPr>
        </p:nvGraphicFramePr>
        <p:xfrm>
          <a:off x="973609" y="2400645"/>
          <a:ext cx="9628130" cy="3019492"/>
        </p:xfrm>
        <a:graphic>
          <a:graphicData uri="http://schemas.openxmlformats.org/drawingml/2006/table">
            <a:tbl>
              <a:tblPr firstRow="1" firstCol="1" bandRow="1">
                <a:tableStyleId>{912C8C85-51F0-491E-9774-3900AFEF0FD7}</a:tableStyleId>
              </a:tblPr>
              <a:tblGrid>
                <a:gridCol w="3324884">
                  <a:extLst>
                    <a:ext uri="{9D8B030D-6E8A-4147-A177-3AD203B41FA5}">
                      <a16:colId xmlns:a16="http://schemas.microsoft.com/office/drawing/2014/main" val="2665714338"/>
                    </a:ext>
                  </a:extLst>
                </a:gridCol>
                <a:gridCol w="6303246">
                  <a:extLst>
                    <a:ext uri="{9D8B030D-6E8A-4147-A177-3AD203B41FA5}">
                      <a16:colId xmlns:a16="http://schemas.microsoft.com/office/drawing/2014/main" val="3976722379"/>
                    </a:ext>
                  </a:extLst>
                </a:gridCol>
              </a:tblGrid>
              <a:tr h="535219">
                <a:tc>
                  <a:txBody>
                    <a:bodyPr/>
                    <a:lstStyle/>
                    <a:p>
                      <a:pPr marL="502920" marR="64135" indent="-228600" algn="ctr">
                        <a:lnSpc>
                          <a:spcPct val="115000"/>
                        </a:lnSpc>
                        <a:spcBef>
                          <a:spcPts val="600"/>
                        </a:spcBef>
                        <a:spcAft>
                          <a:spcPts val="600"/>
                        </a:spcAft>
                      </a:pPr>
                      <a:r>
                        <a:rPr lang="en-AU" sz="2200" dirty="0">
                          <a:solidFill>
                            <a:schemeClr val="bg1"/>
                          </a:solidFill>
                          <a:effectLst/>
                        </a:rPr>
                        <a:t>Injury</a:t>
                      </a:r>
                      <a:endParaRPr lang="en-PH" sz="2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tc>
                <a:tc>
                  <a:txBody>
                    <a:bodyPr/>
                    <a:lstStyle/>
                    <a:p>
                      <a:pPr marL="502920" marR="64135" indent="-228600" algn="ctr">
                        <a:lnSpc>
                          <a:spcPct val="115000"/>
                        </a:lnSpc>
                        <a:spcBef>
                          <a:spcPts val="600"/>
                        </a:spcBef>
                        <a:spcAft>
                          <a:spcPts val="600"/>
                        </a:spcAft>
                      </a:pPr>
                      <a:r>
                        <a:rPr lang="en-AU" sz="2200" dirty="0">
                          <a:solidFill>
                            <a:schemeClr val="bg1"/>
                          </a:solidFill>
                          <a:effectLst/>
                        </a:rPr>
                        <a:t>Description</a:t>
                      </a:r>
                      <a:endParaRPr lang="en-PH" sz="22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tc>
                <a:extLst>
                  <a:ext uri="{0D108BD9-81ED-4DB2-BD59-A6C34878D82A}">
                    <a16:rowId xmlns:a16="http://schemas.microsoft.com/office/drawing/2014/main" val="2366729880"/>
                  </a:ext>
                </a:extLst>
              </a:tr>
              <a:tr h="535219">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Cut</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Tearing of the skin surface</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233779198"/>
                  </a:ext>
                </a:extLst>
              </a:tr>
              <a:tr h="974527">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Abrasion</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Open skin wound caused by the rubbing of skin against a rough surface</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550015670"/>
                  </a:ext>
                </a:extLst>
              </a:tr>
              <a:tr h="974527">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Burn</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R w="12700" cap="flat" cmpd="sng" algn="ctr">
                      <a:solidFill>
                        <a:schemeClr val="accent6"/>
                      </a:solidFill>
                      <a:prstDash val="solid"/>
                      <a:round/>
                      <a:headEnd type="none" w="med" len="med"/>
                      <a:tailEnd type="none" w="med" len="med"/>
                    </a:lnR>
                  </a:tcPr>
                </a:tc>
                <a:tc>
                  <a:txBody>
                    <a:bodyPr/>
                    <a:lstStyle/>
                    <a:p>
                      <a:pPr marL="502920" marR="64135" indent="-228600" algn="l">
                        <a:lnSpc>
                          <a:spcPct val="115000"/>
                        </a:lnSpc>
                        <a:spcBef>
                          <a:spcPts val="600"/>
                        </a:spcBef>
                        <a:spcAft>
                          <a:spcPts val="600"/>
                        </a:spcAft>
                      </a:pPr>
                      <a:r>
                        <a:rPr lang="en-AU" sz="2200" dirty="0">
                          <a:solidFill>
                            <a:schemeClr val="tx1">
                              <a:lumMod val="75000"/>
                              <a:lumOff val="25000"/>
                            </a:schemeClr>
                          </a:solidFill>
                          <a:effectLst/>
                        </a:rPr>
                        <a:t>Damage to layers of the skin and/or tissue caused by friction or heat</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2406" marR="4240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875039963"/>
                  </a:ext>
                </a:extLst>
              </a:tr>
            </a:tbl>
          </a:graphicData>
        </a:graphic>
      </p:graphicFrame>
      <p:sp>
        <p:nvSpPr>
          <p:cNvPr id="7" name="Rectangle 6">
            <a:extLst>
              <a:ext uri="{FF2B5EF4-FFF2-40B4-BE49-F238E27FC236}">
                <a16:creationId xmlns:a16="http://schemas.microsoft.com/office/drawing/2014/main" id="{AC1E0ACC-8DD3-4B7E-A120-8C6F44B6400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8" name="Picture 7">
            <a:extLst>
              <a:ext uri="{FF2B5EF4-FFF2-40B4-BE49-F238E27FC236}">
                <a16:creationId xmlns:a16="http://schemas.microsoft.com/office/drawing/2014/main" id="{E55CDB15-34B1-4493-B632-96D3A3118D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9CEC61A-8140-439E-A850-97365B8C24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0C4F658-939B-4A6A-9437-4775E8ED9B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F3E726A-DDFF-4601-93BD-EDDA2B3FD4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44374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will provide you with procedures to guide you in identifying incidents and injuries.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procedures should also be covered during your pre-employment orientation.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Incidents and injuries may happen at any time, so you must always be prepared with the proper course of action.</a:t>
            </a:r>
          </a:p>
        </p:txBody>
      </p:sp>
      <p:sp>
        <p:nvSpPr>
          <p:cNvPr id="7" name="Rectangle 6">
            <a:extLst>
              <a:ext uri="{FF2B5EF4-FFF2-40B4-BE49-F238E27FC236}">
                <a16:creationId xmlns:a16="http://schemas.microsoft.com/office/drawing/2014/main" id="{274F2397-B5DA-464F-8476-E9DD32178D4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3CA8A38B-7AE0-4952-A8EB-7208237ECB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77054C9-33B2-4974-98B8-8E193BC84F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A3DC599-99DB-4926-9896-F196F041DC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D625EF8-ED73-49DA-A031-391445F807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861101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 and injury identification will follow this general process:</a:t>
            </a:r>
          </a:p>
        </p:txBody>
      </p:sp>
      <p:graphicFrame>
        <p:nvGraphicFramePr>
          <p:cNvPr id="7" name="Diagram 6">
            <a:extLst>
              <a:ext uri="{FF2B5EF4-FFF2-40B4-BE49-F238E27FC236}">
                <a16:creationId xmlns:a16="http://schemas.microsoft.com/office/drawing/2014/main" id="{3EEA5E13-6C62-4557-8652-0D0234E3B9E8}"/>
              </a:ext>
            </a:extLst>
          </p:cNvPr>
          <p:cNvGraphicFramePr/>
          <p:nvPr>
            <p:extLst>
              <p:ext uri="{D42A27DB-BD31-4B8C-83A1-F6EECF244321}">
                <p14:modId xmlns:p14="http://schemas.microsoft.com/office/powerpoint/2010/main" val="1381346604"/>
              </p:ext>
            </p:extLst>
          </p:nvPr>
        </p:nvGraphicFramePr>
        <p:xfrm>
          <a:off x="952500" y="2414752"/>
          <a:ext cx="9264926" cy="3629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44B6328B-97FC-4E89-A2BE-722F4615078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2CDB0ED8-293B-406B-BACE-7DE9B8E1A9F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D883599-74EB-4E59-AE0E-9EC08090A66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98D4AF7-75AB-4578-A17E-77EB8B00D4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029451-49BF-49E3-90E8-430AB08D32D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420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addition to your role-specific responsibilities, you also have duty of care responsibilities.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Duty of care refers to your responsibilities, by law, in protecting the people in your care from harm.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common law, you are found to have a duty of care when: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welfare of other people is entrusted to you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is possible that your actions or lack thereof may cause harm to the people under your care.</a:t>
            </a:r>
          </a:p>
        </p:txBody>
      </p:sp>
      <p:pic>
        <p:nvPicPr>
          <p:cNvPr id="5" name="Picture 4">
            <a:extLst>
              <a:ext uri="{FF2B5EF4-FFF2-40B4-BE49-F238E27FC236}">
                <a16:creationId xmlns:a16="http://schemas.microsoft.com/office/drawing/2014/main" id="{7B1B3037-9479-4230-B8A0-081B11A7DE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34C0D37F-0F3D-4C25-B601-A9778BEE49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01B67C6-2C60-4E37-8768-7C89B83EB0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B401FBA-8D05-48EE-BD0D-A75C9E2CCE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11739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Examination involves going to the site of the incident/injury and making observations to gather as much information as you can so you must prepare for a response by assessing the situation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identifying the people's immediate needs involved in the incident/injury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considering all your options for response and decide on the best course of action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responding to the incident/injury based on your assessment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responding first before reporting</a:t>
            </a:r>
          </a:p>
        </p:txBody>
      </p:sp>
      <p:sp>
        <p:nvSpPr>
          <p:cNvPr id="7" name="Rectangle 6">
            <a:extLst>
              <a:ext uri="{FF2B5EF4-FFF2-40B4-BE49-F238E27FC236}">
                <a16:creationId xmlns:a16="http://schemas.microsoft.com/office/drawing/2014/main" id="{846908BA-3065-48C1-8479-D85A34CF9B0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13EA7963-3D9A-4693-A9A0-56AA9E5CD9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BE460EE-D7C6-41A6-9297-C3E9B3D583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599369F-ABDB-40A9-88E1-E744EE225D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9C52251-8F25-4209-8BC3-5167C5EDED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958269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Examination involves going to the site of the incident/injury and making observations to gather as much information as you can so you must prepare for a response by assessing the situation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ensuring that the people involved in the incident/injury get the care they need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ensuring that the incident site is safe and should not cause further harm to people in the area. </a:t>
            </a:r>
          </a:p>
        </p:txBody>
      </p:sp>
      <p:sp>
        <p:nvSpPr>
          <p:cNvPr id="8" name="Rectangle 7">
            <a:extLst>
              <a:ext uri="{FF2B5EF4-FFF2-40B4-BE49-F238E27FC236}">
                <a16:creationId xmlns:a16="http://schemas.microsoft.com/office/drawing/2014/main" id="{F216F376-3739-42E7-AAAD-D55A9D480D9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6E0ED013-9BC8-4ED3-B35B-CB36BEF0EB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3B8C97A-E29D-4260-B7A5-DA56732693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EBDA8D5-4D26-4061-B40C-0FF8FF3D1A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B2BEA13-A38E-43A4-B7C4-24EF90D13D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872467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Incidents and injuries must be reported to designated persons.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your case, you must report incidents and injuries to at least one of the following designated persons: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10" name="Title 1">
            <a:extLst>
              <a:ext uri="{FF2B5EF4-FFF2-40B4-BE49-F238E27FC236}">
                <a16:creationId xmlns:a16="http://schemas.microsoft.com/office/drawing/2014/main" id="{7AA3FD69-F893-4856-985D-C31C51787E0A}"/>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1.5.2 Reporting Incidents and Injuries According to Workplace Procedures</a:t>
            </a:r>
            <a:endParaRPr lang="en-AU" b="1" dirty="0">
              <a:solidFill>
                <a:srgbClr val="FF595E"/>
              </a:solidFill>
              <a:highlight>
                <a:srgbClr val="FFFF00"/>
              </a:highlight>
              <a:latin typeface="+mn-lt"/>
            </a:endParaRPr>
          </a:p>
        </p:txBody>
      </p:sp>
      <p:graphicFrame>
        <p:nvGraphicFramePr>
          <p:cNvPr id="7" name="Diagram 6">
            <a:extLst>
              <a:ext uri="{FF2B5EF4-FFF2-40B4-BE49-F238E27FC236}">
                <a16:creationId xmlns:a16="http://schemas.microsoft.com/office/drawing/2014/main" id="{80F1F967-E4B5-4D12-89B2-2DDB27E7747D}"/>
              </a:ext>
            </a:extLst>
          </p:cNvPr>
          <p:cNvGraphicFramePr/>
          <p:nvPr>
            <p:extLst>
              <p:ext uri="{D42A27DB-BD31-4B8C-83A1-F6EECF244321}">
                <p14:modId xmlns:p14="http://schemas.microsoft.com/office/powerpoint/2010/main" val="217924922"/>
              </p:ext>
            </p:extLst>
          </p:nvPr>
        </p:nvGraphicFramePr>
        <p:xfrm>
          <a:off x="939785" y="3246274"/>
          <a:ext cx="9985390" cy="2438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79EA6CCC-4049-4BD7-A702-3ABFB6A5824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BB0DA275-7EE2-4479-B31F-3F986057BD1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A32DC892-6C84-47FA-A91A-28FDE5CAA67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3407347D-7122-4C21-8071-C233E4C829B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5E7A78B-E72A-433D-B919-CADED083A08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8940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1175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the authority and experience to address different incidents and injuries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familiar with different situations that you may encounter at work.</a:t>
            </a:r>
          </a:p>
        </p:txBody>
      </p:sp>
      <p:sp>
        <p:nvSpPr>
          <p:cNvPr id="7" name="Rectangle 6">
            <a:extLst>
              <a:ext uri="{FF2B5EF4-FFF2-40B4-BE49-F238E27FC236}">
                <a16:creationId xmlns:a16="http://schemas.microsoft.com/office/drawing/2014/main" id="{0389C1A9-FBD5-48B5-8D55-86D83701130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C640C523-412C-4D59-B9A1-9CE1C6904085}"/>
              </a:ext>
            </a:extLst>
          </p:cNvPr>
          <p:cNvPicPr>
            <a:picLocks noChangeAspect="1"/>
          </p:cNvPicPr>
          <p:nvPr/>
        </p:nvPicPr>
        <p:blipFill>
          <a:blip r:embed="rId3"/>
          <a:stretch>
            <a:fillRect/>
          </a:stretch>
        </p:blipFill>
        <p:spPr>
          <a:xfrm>
            <a:off x="6353177" y="1791493"/>
            <a:ext cx="5160973" cy="3395662"/>
          </a:xfrm>
          <a:prstGeom prst="rect">
            <a:avLst/>
          </a:prstGeom>
        </p:spPr>
      </p:pic>
      <p:pic>
        <p:nvPicPr>
          <p:cNvPr id="8" name="Picture 7">
            <a:extLst>
              <a:ext uri="{FF2B5EF4-FFF2-40B4-BE49-F238E27FC236}">
                <a16:creationId xmlns:a16="http://schemas.microsoft.com/office/drawing/2014/main" id="{4F3EAD39-1EAF-4769-888E-A559EEE18E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17C0FE3-A07E-4B6F-9CFD-61CC3AE0CD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0D2ACE2-16C0-4A37-9C94-15425932BE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3A1C7C7-29C9-4E6D-879C-380B380C1E5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78392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Health and Safety Representative (HSR)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employee elected as the representative in work health and safety matters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responsible for ensuring that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follows health and safety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helps you address incidents and injuries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helps you in recording incidents and injuries so that they can be prevented in the future.</a:t>
            </a:r>
          </a:p>
        </p:txBody>
      </p:sp>
      <p:sp>
        <p:nvSpPr>
          <p:cNvPr id="7" name="Rectangle 6">
            <a:extLst>
              <a:ext uri="{FF2B5EF4-FFF2-40B4-BE49-F238E27FC236}">
                <a16:creationId xmlns:a16="http://schemas.microsoft.com/office/drawing/2014/main" id="{F5C75555-DE8B-4AE1-B3C6-801EDD4312C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8558440A-7BB7-48B6-8748-56634E18C6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FD83AA2-096D-441C-B9AD-B5F180C1A0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21BDB66-7FDD-4B8E-A484-2B6633D7AC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364E7D6-2846-4D58-8405-EF4B4946C8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1323881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Health and Safety Committee (HSC)</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in charge of discussing and addressing health and safety issues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makes an advantage in all sectors of the workplace are well-represented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discusses different incidents and injuries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implement decisions to address health and safety issues.</a:t>
            </a:r>
          </a:p>
        </p:txBody>
      </p:sp>
      <p:sp>
        <p:nvSpPr>
          <p:cNvPr id="7" name="Rectangle 6">
            <a:extLst>
              <a:ext uri="{FF2B5EF4-FFF2-40B4-BE49-F238E27FC236}">
                <a16:creationId xmlns:a16="http://schemas.microsoft.com/office/drawing/2014/main" id="{6595BF6A-ABFE-4F35-ACDC-7A3664C7768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F97B8EAB-A6B9-4551-B4D9-6A9C3280E3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564CDE4-6CC8-4A2B-A5E4-F15BD21A7B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FA14EEF-35EA-41D3-9B0C-1285FB8145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9203BF4-7BAE-4070-91AB-3E2790434F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133732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reporting incidents and injuries, you must follow workplace reporting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ensures that the incident/injury is addressed correctly, without causing any further damage or harm.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procedures will inform you about what to do when you encounter an incident or injury.</a:t>
            </a:r>
          </a:p>
        </p:txBody>
      </p:sp>
      <p:sp>
        <p:nvSpPr>
          <p:cNvPr id="7" name="Rectangle 6">
            <a:extLst>
              <a:ext uri="{FF2B5EF4-FFF2-40B4-BE49-F238E27FC236}">
                <a16:creationId xmlns:a16="http://schemas.microsoft.com/office/drawing/2014/main" id="{A7BD43CA-4D64-435A-81DA-0E18340932F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14769C86-F749-4FA9-BD76-49A7B5936E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65A80D1-DD1C-4F59-B148-BE4BDE0F24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A833E9F-C251-4B5F-A712-CE0EE5CEE52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1853130-201E-41C4-98C2-487CC2E9D6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7942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to the WHS Regulator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will also be incidents that will require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to report to the WHS regulator.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notify your regulator about serious safety incidents.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review, notifiable incidents are those that result in:</a:t>
            </a:r>
          </a:p>
        </p:txBody>
      </p:sp>
      <p:sp>
        <p:nvSpPr>
          <p:cNvPr id="7" name="Rectangle 6">
            <a:extLst>
              <a:ext uri="{FF2B5EF4-FFF2-40B4-BE49-F238E27FC236}">
                <a16:creationId xmlns:a16="http://schemas.microsoft.com/office/drawing/2014/main" id="{64968E6F-38E7-494D-82E8-E831ADEE1E4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graphicFrame>
        <p:nvGraphicFramePr>
          <p:cNvPr id="2" name="Diagram 1">
            <a:extLst>
              <a:ext uri="{FF2B5EF4-FFF2-40B4-BE49-F238E27FC236}">
                <a16:creationId xmlns:a16="http://schemas.microsoft.com/office/drawing/2014/main" id="{04B22667-68D4-4FD3-AEC1-D768D2C5FE1C}"/>
              </a:ext>
            </a:extLst>
          </p:cNvPr>
          <p:cNvGraphicFramePr/>
          <p:nvPr>
            <p:extLst>
              <p:ext uri="{D42A27DB-BD31-4B8C-83A1-F6EECF244321}">
                <p14:modId xmlns:p14="http://schemas.microsoft.com/office/powerpoint/2010/main" val="1931354722"/>
              </p:ext>
            </p:extLst>
          </p:nvPr>
        </p:nvGraphicFramePr>
        <p:xfrm>
          <a:off x="2032000" y="4443984"/>
          <a:ext cx="8128000" cy="1538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B21CF8C-1DE4-4F7E-BB45-2E212761014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483BAEB-A8D6-4B2E-84B1-7EEF42DA397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79876F9-A885-49AD-9326-147DD30484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48F924D-A44F-4560-8EB4-77D3F91ECEE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32284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notifiable incidents, the employer has the duty to report to WHS authorities.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your role, you must be aware of the proper line of reporting.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case of notifiable incidents, follow the usual reporting process to your direct supervisor.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Notifiable incidents are serious cases that require the attention of regulatory authorities which is important to report to your supervisor as soon as possible so that your employer can also fulfil their reporting duties. </a:t>
            </a:r>
          </a:p>
        </p:txBody>
      </p:sp>
      <p:sp>
        <p:nvSpPr>
          <p:cNvPr id="7" name="Rectangle 6">
            <a:extLst>
              <a:ext uri="{FF2B5EF4-FFF2-40B4-BE49-F238E27FC236}">
                <a16:creationId xmlns:a16="http://schemas.microsoft.com/office/drawing/2014/main" id="{162D447C-C09C-4349-AB53-FECE09199FA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6D9572BA-327A-4126-9F03-DA786E013D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337F2C1-B8DA-4A5B-91BF-9BB26ED6EB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E976D42-DD80-488C-814D-478B759A01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EABEA7A-5FBE-4877-8CCD-B6CA1CE46F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701156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learned?</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Follow safe work practices for direct client care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safe work practices for manual handling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safe work practices for infection control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Contribute to safe work practices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Reflect on own safe work practices</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nature of your work requires you to provide care for people, and so you have a duty to protect the people under your care from risks of harm.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are responsible for: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identifying, </a:t>
            </a:r>
            <a:r>
              <a:rPr lang="en-US" sz="2200" dirty="0" err="1">
                <a:solidFill>
                  <a:schemeClr val="tx1">
                    <a:lumMod val="75000"/>
                    <a:lumOff val="25000"/>
                  </a:schemeClr>
                </a:solidFill>
              </a:rPr>
              <a:t>minimising</a:t>
            </a:r>
            <a:r>
              <a:rPr lang="en-US" sz="2200" dirty="0">
                <a:solidFill>
                  <a:schemeClr val="tx1">
                    <a:lumMod val="75000"/>
                    <a:lumOff val="25000"/>
                  </a:schemeClr>
                </a:solidFill>
              </a:rPr>
              <a:t> and eliminating possible sources of harm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supervising clients in daily activities to </a:t>
            </a:r>
            <a:r>
              <a:rPr lang="en-US" sz="2200" dirty="0" err="1">
                <a:solidFill>
                  <a:schemeClr val="tx1">
                    <a:lumMod val="75000"/>
                    <a:lumOff val="25000"/>
                  </a:schemeClr>
                </a:solidFill>
              </a:rPr>
              <a:t>minimise</a:t>
            </a:r>
            <a:r>
              <a:rPr lang="en-US" sz="2200" dirty="0">
                <a:solidFill>
                  <a:schemeClr val="tx1">
                    <a:lumMod val="75000"/>
                    <a:lumOff val="25000"/>
                  </a:schemeClr>
                </a:solidFill>
              </a:rPr>
              <a:t> their exposure to risks and hazards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checking equipment for any defects that may result in harm to users.</a:t>
            </a:r>
          </a:p>
        </p:txBody>
      </p:sp>
      <p:pic>
        <p:nvPicPr>
          <p:cNvPr id="5" name="Picture 4">
            <a:extLst>
              <a:ext uri="{FF2B5EF4-FFF2-40B4-BE49-F238E27FC236}">
                <a16:creationId xmlns:a16="http://schemas.microsoft.com/office/drawing/2014/main" id="{C2225206-8CB4-4A8C-AC3F-E53DFE84E1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0E24679-03F2-4C6F-9DBE-54BA172349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712F34A-7201-44FE-9F0C-FF9046E52C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148D681-2AAB-4F49-B404-60212F14CD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821495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1</a:t>
            </a:r>
            <a:endParaRPr lang="en-US" sz="2000" b="1" dirty="0">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F64302C7-10DF-4DEE-9470-ACD7A23BD2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4035ED92-AEFB-4CD3-9531-9D25B9DE33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4ADB15F-B7F7-4716-A8CA-94A32D3B72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836E741-F0C1-4709-BB11-C2A20DE019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Employers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Similarly, your employer will also have a set of rights and responsibilities.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employer is responsible for effective and compliant operation and delivery of services. </a:t>
            </a:r>
          </a:p>
        </p:txBody>
      </p:sp>
      <p:pic>
        <p:nvPicPr>
          <p:cNvPr id="5" name="Picture 4">
            <a:extLst>
              <a:ext uri="{FF2B5EF4-FFF2-40B4-BE49-F238E27FC236}">
                <a16:creationId xmlns:a16="http://schemas.microsoft.com/office/drawing/2014/main" id="{077AE1B1-CE12-450E-A729-26F642CCFF2C}"/>
              </a:ext>
            </a:extLst>
          </p:cNvPr>
          <p:cNvPicPr>
            <a:picLocks noChangeAspect="1"/>
          </p:cNvPicPr>
          <p:nvPr/>
        </p:nvPicPr>
        <p:blipFill>
          <a:blip r:embed="rId3"/>
          <a:stretch>
            <a:fillRect/>
          </a:stretch>
        </p:blipFill>
        <p:spPr>
          <a:xfrm>
            <a:off x="7774764" y="3545076"/>
            <a:ext cx="2790676" cy="2766824"/>
          </a:xfrm>
          <a:prstGeom prst="rect">
            <a:avLst/>
          </a:prstGeom>
        </p:spPr>
      </p:pic>
      <p:pic>
        <p:nvPicPr>
          <p:cNvPr id="6" name="Picture 5">
            <a:extLst>
              <a:ext uri="{FF2B5EF4-FFF2-40B4-BE49-F238E27FC236}">
                <a16:creationId xmlns:a16="http://schemas.microsoft.com/office/drawing/2014/main" id="{5367862D-85AE-44D6-BA69-385DB8E574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6E6B5D5-BE9C-4AF9-A41D-F55C04868E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AA281C7-572A-424F-8E4E-0F46AFBEEA0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E5703E9-B750-41E0-9C0C-59914711797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13978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meet this responsibility, they have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initiate, renew, suspend and terminate employees based on legal grounds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expect adequate work performance from employees according to agreed-upon standards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changes to workplace policies and procedures if necessary. </a:t>
            </a:r>
          </a:p>
        </p:txBody>
      </p:sp>
      <p:pic>
        <p:nvPicPr>
          <p:cNvPr id="5" name="Picture 4">
            <a:extLst>
              <a:ext uri="{FF2B5EF4-FFF2-40B4-BE49-F238E27FC236}">
                <a16:creationId xmlns:a16="http://schemas.microsoft.com/office/drawing/2014/main" id="{1BCB762C-EA0A-49D2-890A-EBA255085F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5436E16-AE87-456F-AA92-5C70BC5BCD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73B60FF-4637-4FCE-A1F0-07AB1E492C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87A1157-E602-4B4F-8125-98CE225495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056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remember that in the exercise of their rights, your employer must not violate your rights as an employee.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same way, when you exercise your own rights as an employee, you must not violate the rights of your employer.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Employers owe a duty of care to their employees.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responsible for the health and safety of everyone in the workplace. </a:t>
            </a:r>
          </a:p>
        </p:txBody>
      </p:sp>
      <p:pic>
        <p:nvPicPr>
          <p:cNvPr id="5" name="Picture 4">
            <a:extLst>
              <a:ext uri="{FF2B5EF4-FFF2-40B4-BE49-F238E27FC236}">
                <a16:creationId xmlns:a16="http://schemas.microsoft.com/office/drawing/2014/main" id="{76D91E4E-6469-401F-BAFC-8F3CA11CAC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0743DC21-5820-4BB1-848E-406E397BF8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ACD3C87-CDB5-4A3C-A4B4-BF5D2BDEEB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447DA26-0328-4F2E-9F92-C1888508D3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807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relation to WHS, your employer has the following responsibilities:</a:t>
            </a:r>
          </a:p>
        </p:txBody>
      </p:sp>
      <p:graphicFrame>
        <p:nvGraphicFramePr>
          <p:cNvPr id="5" name="Diagram 4"/>
          <p:cNvGraphicFramePr/>
          <p:nvPr>
            <p:extLst>
              <p:ext uri="{D42A27DB-BD31-4B8C-83A1-F6EECF244321}">
                <p14:modId xmlns:p14="http://schemas.microsoft.com/office/powerpoint/2010/main" val="4054286229"/>
              </p:ext>
            </p:extLst>
          </p:nvPr>
        </p:nvGraphicFramePr>
        <p:xfrm>
          <a:off x="915059" y="2352730"/>
          <a:ext cx="9673428" cy="38242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F73B247-C92B-47B8-8CDE-57276C686BC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EDD81DD-65A8-48E6-B003-95E1AECFD6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7871A61-54C2-48F7-A942-D948F8BD9D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72717D1-3325-4D4B-B5F9-6D3812383C4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592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dirty="0">
                <a:solidFill>
                  <a:srgbClr val="FF595E"/>
                </a:solidFill>
                <a:latin typeface="+mn-lt"/>
              </a:rPr>
              <a:t>About this Unit of Competency</a:t>
            </a:r>
            <a:endParaRPr lang="en-PH" sz="3600" dirty="0">
              <a:solidFill>
                <a:srgbClr val="FF595E"/>
              </a:solidFill>
            </a:endParaRPr>
          </a:p>
        </p:txBody>
      </p:sp>
      <p:pic>
        <p:nvPicPr>
          <p:cNvPr id="7" name="Picture 6">
            <a:extLst>
              <a:ext uri="{FF2B5EF4-FFF2-40B4-BE49-F238E27FC236}">
                <a16:creationId xmlns:a16="http://schemas.microsoft.com/office/drawing/2014/main" id="{AC7B37C3-4D8C-4733-9D1D-96D03D492423}"/>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7972" r="-110" b="35439"/>
          <a:stretch/>
        </p:blipFill>
        <p:spPr>
          <a:xfrm>
            <a:off x="0" y="-12358"/>
            <a:ext cx="12205447" cy="369439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2">
            <a:extLst>
              <a:ext uri="{FF2B5EF4-FFF2-40B4-BE49-F238E27FC236}">
                <a16:creationId xmlns:a16="http://schemas.microsoft.com/office/drawing/2014/main" id="{6775BCBC-80AD-4BB5-B2F3-2A55BDDB08C4}"/>
              </a:ext>
            </a:extLst>
          </p:cNvPr>
          <p:cNvSpPr txBox="1">
            <a:spLocks/>
          </p:cNvSpPr>
          <p:nvPr/>
        </p:nvSpPr>
        <p:spPr>
          <a:xfrm>
            <a:off x="4222056" y="3710613"/>
            <a:ext cx="7485413" cy="283845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770" indent="0" algn="just">
              <a:lnSpc>
                <a:spcPct val="114000"/>
              </a:lnSpc>
              <a:spcBef>
                <a:spcPts val="600"/>
              </a:spcBef>
              <a:spcAft>
                <a:spcPts val="600"/>
              </a:spcAft>
              <a:buNone/>
            </a:pPr>
            <a:r>
              <a:rPr lang="en-US" sz="2200" b="1" dirty="0">
                <a:solidFill>
                  <a:schemeClr val="tx1">
                    <a:lumMod val="75000"/>
                    <a:lumOff val="25000"/>
                  </a:schemeClr>
                </a:solidFill>
                <a:ea typeface="Open Sans" pitchFamily="34" charset="0"/>
                <a:cs typeface="Open Sans" pitchFamily="34" charset="0"/>
              </a:rPr>
              <a:t>HLTWHS002 - Follow safe work practices for direct client care</a:t>
            </a:r>
          </a:p>
          <a:p>
            <a:pPr marL="0" marR="64770" indent="0" algn="just">
              <a:lnSpc>
                <a:spcPct val="114000"/>
              </a:lnSpc>
              <a:spcBef>
                <a:spcPts val="600"/>
              </a:spcBef>
              <a:spcAft>
                <a:spcPts val="600"/>
              </a:spcAft>
              <a:buNone/>
            </a:pPr>
            <a:r>
              <a:rPr lang="en-US" sz="2200" dirty="0">
                <a:solidFill>
                  <a:schemeClr val="tx1">
                    <a:lumMod val="75000"/>
                    <a:lumOff val="25000"/>
                  </a:schemeClr>
                </a:solidFill>
                <a:ea typeface="Open Sans" pitchFamily="34" charset="0"/>
                <a:cs typeface="Open Sans" pitchFamily="34" charset="0"/>
              </a:rPr>
              <a:t>This unit describes the skills and knowledge required for a worker to participate in safe work practices to ensure their own health and safety and that of others in work environments that involve caring directly for clients. </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relation to WHS, your employer has the following responsibilities:</a:t>
            </a:r>
          </a:p>
        </p:txBody>
      </p:sp>
      <p:graphicFrame>
        <p:nvGraphicFramePr>
          <p:cNvPr id="5" name="Diagram 4"/>
          <p:cNvGraphicFramePr/>
          <p:nvPr>
            <p:extLst>
              <p:ext uri="{D42A27DB-BD31-4B8C-83A1-F6EECF244321}">
                <p14:modId xmlns:p14="http://schemas.microsoft.com/office/powerpoint/2010/main" val="3650852144"/>
              </p:ext>
            </p:extLst>
          </p:nvPr>
        </p:nvGraphicFramePr>
        <p:xfrm>
          <a:off x="915059" y="2352730"/>
          <a:ext cx="9673428" cy="2484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370D396-A0A2-45AE-8319-01CDBD89F29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714D414-4412-4AD4-9C28-35922CD562D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BCE9DAD-6EA4-46F4-9BAC-71B0252BCE5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81234CD-6EED-4270-ABA4-1F23A7BF553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6478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l="2025" r="2025"/>
          <a:stretch/>
        </p:blipFill>
        <p:spPr>
          <a:xfrm>
            <a:off x="0" y="0"/>
            <a:ext cx="12192000" cy="682487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4" y="3091928"/>
            <a:ext cx="8968046" cy="2387600"/>
          </a:xfrm>
        </p:spPr>
        <p:txBody>
          <a:bodyPr>
            <a:normAutofit/>
          </a:bodyPr>
          <a:lstStyle/>
          <a:p>
            <a:pPr algn="l"/>
            <a:r>
              <a:rPr lang="en-US" sz="5100" dirty="0">
                <a:latin typeface="+mn-lt"/>
              </a:rPr>
              <a:t>Follow Safe Work Practices for Direct Client Care</a:t>
            </a:r>
            <a:endParaRPr lang="en-PH" sz="5100" dirty="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HLTWHS002 - Follow safe work practices for direct client care (Release 2)</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Direct client care is your responsibility in supporting individuals in a range of health and community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be caring for individuals that require support in their everyday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sub-sectors of direct client care include the following:</a:t>
            </a:r>
          </a:p>
        </p:txBody>
      </p:sp>
      <p:graphicFrame>
        <p:nvGraphicFramePr>
          <p:cNvPr id="7" name="Diagram 6"/>
          <p:cNvGraphicFramePr/>
          <p:nvPr>
            <p:extLst>
              <p:ext uri="{D42A27DB-BD31-4B8C-83A1-F6EECF244321}">
                <p14:modId xmlns:p14="http://schemas.microsoft.com/office/powerpoint/2010/main" val="4261139202"/>
              </p:ext>
            </p:extLst>
          </p:nvPr>
        </p:nvGraphicFramePr>
        <p:xfrm>
          <a:off x="962163" y="3845614"/>
          <a:ext cx="10249176" cy="1760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74DA6283-475A-4358-9C22-F86E9DC3D92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BDF272B-3372-4846-913D-1E62A17EF3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72412CD-FBBB-45BB-BA8B-99B22B56DC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A1C9E80-B5DD-4F3C-81A0-FBCC1B94EF2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Following safe work practices will ensure the safety and protection of your clients while under your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Failure to comply with these practices may result in risks of harming or allowing harm to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result in legal and ethical compliance issues for you and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p:txBody>
      </p:sp>
      <p:sp>
        <p:nvSpPr>
          <p:cNvPr id="6" name="Rectangle 5">
            <a:extLst>
              <a:ext uri="{FF2B5EF4-FFF2-40B4-BE49-F238E27FC236}">
                <a16:creationId xmlns:a16="http://schemas.microsoft.com/office/drawing/2014/main" id="{E9FF88CB-FDC7-44A6-A8B8-9920FDCC257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002D7043-9A82-4B38-8BBB-64B63AE27E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9465FE3-54A1-4DA5-82BD-A172A57218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9E08C72-DA34-418E-9B69-BE16985608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7B4ADE-5AEE-4AAD-9AAC-569FC869D3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7781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chapter, you will learn how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workplace policies and procedures for safe work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report and record existing and potential hazards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report and record any client-related risk factors or </a:t>
            </a:r>
            <a:r>
              <a:rPr lang="en-US" sz="2200" dirty="0" err="1">
                <a:solidFill>
                  <a:schemeClr val="tx1">
                    <a:lumMod val="75000"/>
                    <a:lumOff val="25000"/>
                  </a:schemeClr>
                </a:solidFill>
              </a:rPr>
              <a:t>behaviours</a:t>
            </a:r>
            <a:r>
              <a:rPr lang="en-US" sz="2200" dirty="0">
                <a:solidFill>
                  <a:schemeClr val="tx1">
                    <a:lumMod val="75000"/>
                    <a:lumOff val="25000"/>
                  </a:schemeClr>
                </a:solidFill>
              </a:rPr>
              <a:t> of concern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workplace policies and procedures to </a:t>
            </a:r>
            <a:r>
              <a:rPr lang="en-US" sz="2200" dirty="0" err="1">
                <a:solidFill>
                  <a:schemeClr val="tx1">
                    <a:lumMod val="75000"/>
                    <a:lumOff val="25000"/>
                  </a:schemeClr>
                </a:solidFill>
              </a:rPr>
              <a:t>minimise</a:t>
            </a:r>
            <a:r>
              <a:rPr lang="en-US" sz="2200" dirty="0">
                <a:solidFill>
                  <a:schemeClr val="tx1">
                    <a:lumMod val="75000"/>
                    <a:lumOff val="25000"/>
                  </a:schemeClr>
                </a:solidFill>
              </a:rPr>
              <a:t> risk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report incidents and injuries.</a:t>
            </a:r>
          </a:p>
        </p:txBody>
      </p:sp>
      <p:sp>
        <p:nvSpPr>
          <p:cNvPr id="6" name="Rectangle 5">
            <a:extLst>
              <a:ext uri="{FF2B5EF4-FFF2-40B4-BE49-F238E27FC236}">
                <a16:creationId xmlns:a16="http://schemas.microsoft.com/office/drawing/2014/main" id="{BF3F694C-372B-4574-AF38-E2B49A3EAF3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C7CD4F05-4BE4-46ED-9A41-1EBCEBCD8C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B292090-904E-4FB9-9113-8A8DA9FC8E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11E3B21-B077-4C0E-A443-4FB8DAC5F01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B739EB-8DBD-4C17-AC7B-809A85EC51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6919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Workers and Clients in a Home-Based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your </a:t>
            </a:r>
            <a:r>
              <a:rPr lang="en-US" sz="2200" dirty="0" err="1">
                <a:solidFill>
                  <a:schemeClr val="tx1">
                    <a:lumMod val="75000"/>
                    <a:lumOff val="25000"/>
                  </a:schemeClr>
                </a:solidFill>
              </a:rPr>
              <a:t>organisational</a:t>
            </a:r>
            <a:r>
              <a:rPr lang="en-US" sz="2200" dirty="0">
                <a:solidFill>
                  <a:schemeClr val="tx1">
                    <a:lumMod val="75000"/>
                    <a:lumOff val="25000"/>
                  </a:schemeClr>
                </a:solidFill>
              </a:rPr>
              <a:t> setup, your work may require you to provide care for clients in their homes.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But being a care worker, you also have rights and responsibilities in a home-based environment. </a:t>
            </a:r>
          </a:p>
        </p:txBody>
      </p:sp>
      <p:sp>
        <p:nvSpPr>
          <p:cNvPr id="6" name="Rectangle 5">
            <a:extLst>
              <a:ext uri="{FF2B5EF4-FFF2-40B4-BE49-F238E27FC236}">
                <a16:creationId xmlns:a16="http://schemas.microsoft.com/office/drawing/2014/main" id="{22519508-24B2-45ED-A975-CCBD8623902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1AC5257C-EA29-4F2C-A852-CF68AD920E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60B293F-D46D-4970-86BE-5E567DED6E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3C6E9C7-63A2-4311-91CE-C22E277DC4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81446F3-19E0-427C-9D85-E75FB5A1B7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6732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the common rights and responsibilities of workers in in-home care.</a:t>
            </a:r>
          </a:p>
        </p:txBody>
      </p:sp>
      <p:graphicFrame>
        <p:nvGraphicFramePr>
          <p:cNvPr id="3" name="Table 2"/>
          <p:cNvGraphicFramePr>
            <a:graphicFrameLocks noGrp="1"/>
          </p:cNvGraphicFramePr>
          <p:nvPr>
            <p:extLst>
              <p:ext uri="{D42A27DB-BD31-4B8C-83A1-F6EECF244321}">
                <p14:modId xmlns:p14="http://schemas.microsoft.com/office/powerpoint/2010/main" val="1197679085"/>
              </p:ext>
            </p:extLst>
          </p:nvPr>
        </p:nvGraphicFramePr>
        <p:xfrm>
          <a:off x="949655" y="2700268"/>
          <a:ext cx="9797858" cy="2935219"/>
        </p:xfrm>
        <a:graphic>
          <a:graphicData uri="http://schemas.openxmlformats.org/drawingml/2006/table">
            <a:tbl>
              <a:tblPr firstRow="1" firstCol="1" bandRow="1">
                <a:tableStyleId>{912C8C85-51F0-491E-9774-3900AFEF0FD7}</a:tableStyleId>
              </a:tblPr>
              <a:tblGrid>
                <a:gridCol w="4615846">
                  <a:extLst>
                    <a:ext uri="{9D8B030D-6E8A-4147-A177-3AD203B41FA5}">
                      <a16:colId xmlns:a16="http://schemas.microsoft.com/office/drawing/2014/main" val="1063494669"/>
                    </a:ext>
                  </a:extLst>
                </a:gridCol>
                <a:gridCol w="5182012">
                  <a:extLst>
                    <a:ext uri="{9D8B030D-6E8A-4147-A177-3AD203B41FA5}">
                      <a16:colId xmlns:a16="http://schemas.microsoft.com/office/drawing/2014/main" val="3412725671"/>
                    </a:ext>
                  </a:extLst>
                </a:gridCol>
              </a:tblGrid>
              <a:tr h="319896">
                <a:tc>
                  <a:txBody>
                    <a:bodyPr/>
                    <a:lstStyle/>
                    <a:p>
                      <a:pPr marL="0" marR="0" indent="0" algn="ctr">
                        <a:lnSpc>
                          <a:spcPct val="115000"/>
                        </a:lnSpc>
                        <a:spcBef>
                          <a:spcPts val="600"/>
                        </a:spcBef>
                        <a:spcAft>
                          <a:spcPts val="600"/>
                        </a:spcAft>
                      </a:pPr>
                      <a:r>
                        <a:rPr lang="en-AU" sz="2200" dirty="0">
                          <a:effectLst/>
                        </a:rPr>
                        <a:t>Care Worker Rights</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tc>
                <a:tc>
                  <a:txBody>
                    <a:bodyPr/>
                    <a:lstStyle/>
                    <a:p>
                      <a:pPr marL="0" marR="0" indent="0" algn="ctr">
                        <a:lnSpc>
                          <a:spcPct val="115000"/>
                        </a:lnSpc>
                        <a:spcBef>
                          <a:spcPts val="600"/>
                        </a:spcBef>
                        <a:spcAft>
                          <a:spcPts val="600"/>
                        </a:spcAft>
                        <a:tabLst>
                          <a:tab pos="114300" algn="l"/>
                        </a:tabLst>
                      </a:pPr>
                      <a:r>
                        <a:rPr lang="en-AU" sz="2200" dirty="0">
                          <a:effectLst/>
                        </a:rPr>
                        <a:t>Care Worker Responsibilities</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tc>
                <a:extLst>
                  <a:ext uri="{0D108BD9-81ED-4DB2-BD59-A6C34878D82A}">
                    <a16:rowId xmlns:a16="http://schemas.microsoft.com/office/drawing/2014/main" val="2733597294"/>
                  </a:ext>
                </a:extLst>
              </a:tr>
              <a:tr h="2572253">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To adequate care information about their clients</a:t>
                      </a:r>
                      <a:endParaRPr lang="en-US" sz="2200" b="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To privacy and confidentiality</a:t>
                      </a:r>
                      <a:endParaRPr lang="en-US" sz="2200" b="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To be treated with dignity and respect</a:t>
                      </a:r>
                      <a:endParaRPr lang="en-US" sz="2200" b="0" dirty="0">
                        <a:solidFill>
                          <a:schemeClr val="tx1">
                            <a:lumMod val="75000"/>
                            <a:lumOff val="25000"/>
                          </a:schemeClr>
                        </a:solidFill>
                        <a:effectLst/>
                      </a:endParaRPr>
                    </a:p>
                  </a:txBody>
                  <a:tcPr marL="68575" marR="68575"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Provide care, support and assistance needed by clients.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Provide care according to care plans.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Ensure a safe and secure environment for all clients.</a:t>
                      </a:r>
                      <a:endParaRPr lang="en-US" sz="2200" dirty="0">
                        <a:solidFill>
                          <a:schemeClr val="tx1">
                            <a:lumMod val="75000"/>
                            <a:lumOff val="25000"/>
                          </a:schemeClr>
                        </a:solidFill>
                        <a:effectLst/>
                      </a:endParaRPr>
                    </a:p>
                  </a:txBody>
                  <a:tcPr marL="68575" marR="68575"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783659154"/>
                  </a:ext>
                </a:extLst>
              </a:tr>
            </a:tbl>
          </a:graphicData>
        </a:graphic>
      </p:graphicFrame>
      <p:sp>
        <p:nvSpPr>
          <p:cNvPr id="8" name="Rectangle 7">
            <a:extLst>
              <a:ext uri="{FF2B5EF4-FFF2-40B4-BE49-F238E27FC236}">
                <a16:creationId xmlns:a16="http://schemas.microsoft.com/office/drawing/2014/main" id="{4740F108-9108-4680-8323-C3283493F8A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82CF49E9-85B3-4E47-B9C1-EC62CC67DC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237D63A-579D-4B25-B2E3-755C1DE37D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E44BBF1-A02C-4ED1-9FFD-EEEEC9DA30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A60C4F4-F73C-4D21-9979-9D409E0843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8645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the common rights and responsibilities of workers in in-home care.</a:t>
            </a:r>
          </a:p>
        </p:txBody>
      </p:sp>
      <p:graphicFrame>
        <p:nvGraphicFramePr>
          <p:cNvPr id="3" name="Table 2"/>
          <p:cNvGraphicFramePr>
            <a:graphicFrameLocks noGrp="1"/>
          </p:cNvGraphicFramePr>
          <p:nvPr>
            <p:extLst>
              <p:ext uri="{D42A27DB-BD31-4B8C-83A1-F6EECF244321}">
                <p14:modId xmlns:p14="http://schemas.microsoft.com/office/powerpoint/2010/main" val="2709199806"/>
              </p:ext>
            </p:extLst>
          </p:nvPr>
        </p:nvGraphicFramePr>
        <p:xfrm>
          <a:off x="949655" y="2700268"/>
          <a:ext cx="9797858" cy="3382480"/>
        </p:xfrm>
        <a:graphic>
          <a:graphicData uri="http://schemas.openxmlformats.org/drawingml/2006/table">
            <a:tbl>
              <a:tblPr firstRow="1" firstCol="1" bandRow="1">
                <a:tableStyleId>{912C8C85-51F0-491E-9774-3900AFEF0FD7}</a:tableStyleId>
              </a:tblPr>
              <a:tblGrid>
                <a:gridCol w="4615846">
                  <a:extLst>
                    <a:ext uri="{9D8B030D-6E8A-4147-A177-3AD203B41FA5}">
                      <a16:colId xmlns:a16="http://schemas.microsoft.com/office/drawing/2014/main" val="1063494669"/>
                    </a:ext>
                  </a:extLst>
                </a:gridCol>
                <a:gridCol w="5182012">
                  <a:extLst>
                    <a:ext uri="{9D8B030D-6E8A-4147-A177-3AD203B41FA5}">
                      <a16:colId xmlns:a16="http://schemas.microsoft.com/office/drawing/2014/main" val="3412725671"/>
                    </a:ext>
                  </a:extLst>
                </a:gridCol>
              </a:tblGrid>
              <a:tr h="374131">
                <a:tc>
                  <a:txBody>
                    <a:bodyPr/>
                    <a:lstStyle/>
                    <a:p>
                      <a:pPr marL="0" marR="0" indent="0" algn="ctr">
                        <a:lnSpc>
                          <a:spcPct val="115000"/>
                        </a:lnSpc>
                        <a:spcBef>
                          <a:spcPts val="600"/>
                        </a:spcBef>
                        <a:spcAft>
                          <a:spcPts val="600"/>
                        </a:spcAft>
                      </a:pPr>
                      <a:r>
                        <a:rPr lang="en-AU" sz="2200" dirty="0">
                          <a:effectLst/>
                        </a:rPr>
                        <a:t>Care Worker Rights</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tc>
                <a:tc>
                  <a:txBody>
                    <a:bodyPr/>
                    <a:lstStyle/>
                    <a:p>
                      <a:pPr marL="0" marR="0" indent="0" algn="ctr">
                        <a:lnSpc>
                          <a:spcPct val="115000"/>
                        </a:lnSpc>
                        <a:spcBef>
                          <a:spcPts val="600"/>
                        </a:spcBef>
                        <a:spcAft>
                          <a:spcPts val="600"/>
                        </a:spcAft>
                        <a:tabLst>
                          <a:tab pos="114300" algn="l"/>
                        </a:tabLst>
                      </a:pPr>
                      <a:r>
                        <a:rPr lang="en-AU" sz="2200" dirty="0">
                          <a:effectLst/>
                        </a:rPr>
                        <a:t>Care Worker Responsibilities</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tc>
                <a:extLst>
                  <a:ext uri="{0D108BD9-81ED-4DB2-BD59-A6C34878D82A}">
                    <a16:rowId xmlns:a16="http://schemas.microsoft.com/office/drawing/2014/main" val="2733597294"/>
                  </a:ext>
                </a:extLst>
              </a:tr>
              <a:tr h="3008349">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To complain about any risks of harm to self</a:t>
                      </a:r>
                      <a:endParaRPr lang="en-US" sz="2200" b="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To work without discrimination</a:t>
                      </a:r>
                      <a:endParaRPr lang="en-US" sz="22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Respond to emergencies, risks and hazards.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Inform clients of their care status and needs.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Listen to and act on complaints made by clients regarding their care.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75" marR="68575"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783659154"/>
                  </a:ext>
                </a:extLst>
              </a:tr>
            </a:tbl>
          </a:graphicData>
        </a:graphic>
      </p:graphicFrame>
      <p:sp>
        <p:nvSpPr>
          <p:cNvPr id="8" name="Rectangle 7">
            <a:extLst>
              <a:ext uri="{FF2B5EF4-FFF2-40B4-BE49-F238E27FC236}">
                <a16:creationId xmlns:a16="http://schemas.microsoft.com/office/drawing/2014/main" id="{1FC9E733-CAF6-40AA-909E-CF612AD82C0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AF604AAA-3F8F-4C6B-9084-0E27514E6D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C21C780-CD2E-4945-8A2E-C6CD5E9A4C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5103898-4A25-4A64-9D0A-8F098659DB0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FCD34-C21B-4D73-BFEC-4CB4A17A6C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2564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same way, your clients have rights and responsibilities when receiving home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rights and responsibilities are based on legislation such as: </a:t>
            </a:r>
          </a:p>
        </p:txBody>
      </p:sp>
      <p:graphicFrame>
        <p:nvGraphicFramePr>
          <p:cNvPr id="6" name="Diagram 5"/>
          <p:cNvGraphicFramePr/>
          <p:nvPr>
            <p:extLst>
              <p:ext uri="{D42A27DB-BD31-4B8C-83A1-F6EECF244321}">
                <p14:modId xmlns:p14="http://schemas.microsoft.com/office/powerpoint/2010/main" val="3225412111"/>
              </p:ext>
            </p:extLst>
          </p:nvPr>
        </p:nvGraphicFramePr>
        <p:xfrm>
          <a:off x="915058" y="3432866"/>
          <a:ext cx="9646924" cy="200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DE02217-0A16-4BF0-B16C-1DFD2161664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514279D4-C714-4649-B1FC-75A4F8C61A0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68ED617-9274-4010-8C17-1BFE2A887F1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520FD0A-00A1-4BA6-86DC-21E1931C5A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DFDBA54-9C12-489B-92CC-CCB0E0D562D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8951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11612"/>
          <a:stretch/>
        </p:blipFill>
        <p:spPr>
          <a:xfrm>
            <a:off x="3107457" y="0"/>
            <a:ext cx="9097795" cy="6857999"/>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2650435" y="0"/>
            <a:ext cx="8269356"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1364367"/>
            <a:ext cx="5468002"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1.1 </a:t>
            </a:r>
          </a:p>
          <a:p>
            <a:r>
              <a:rPr lang="en-US" sz="5400" b="1" dirty="0">
                <a:solidFill>
                  <a:schemeClr val="tx1">
                    <a:lumMod val="50000"/>
                    <a:lumOff val="50000"/>
                  </a:schemeClr>
                </a:solidFill>
                <a:latin typeface="Arial" panose="020B0604020202020204" pitchFamily="34" charset="0"/>
                <a:cs typeface="Arial" panose="020B0604020202020204" pitchFamily="34" charset="0"/>
              </a:rPr>
              <a:t>Follow Workplace Policies and Procedures for Safe Work Practices</a:t>
            </a:r>
          </a:p>
        </p:txBody>
      </p:sp>
    </p:spTree>
    <p:extLst>
      <p:ext uri="{BB962C8B-B14F-4D97-AF65-F5344CB8AC3E}">
        <p14:creationId xmlns:p14="http://schemas.microsoft.com/office/powerpoint/2010/main" val="2474872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all workers who require knowledge of workplace health and safety (WHS) to carry out their own work, in both </a:t>
            </a:r>
            <a:r>
              <a:rPr lang="en-US" sz="2200" dirty="0" err="1">
                <a:solidFill>
                  <a:schemeClr val="tx1">
                    <a:lumMod val="75000"/>
                    <a:lumOff val="25000"/>
                  </a:schemeClr>
                </a:solidFill>
              </a:rPr>
              <a:t>centre</a:t>
            </a:r>
            <a:r>
              <a:rPr lang="en-US" sz="2200" dirty="0">
                <a:solidFill>
                  <a:schemeClr val="tx1">
                    <a:lumMod val="75000"/>
                    <a:lumOff val="25000"/>
                  </a:schemeClr>
                </a:solidFill>
              </a:rPr>
              <a:t>-based and home-based service provision.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skills in this unit must be applied in accordance with Commonwealth and State/Territory legislation, Australian/New Zealand standards and industry codes of practice.</a:t>
            </a:r>
          </a:p>
        </p:txBody>
      </p:sp>
      <p:sp>
        <p:nvSpPr>
          <p:cNvPr id="3" name="Title 2"/>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E5155A36-0287-43A6-B691-DC8F07AC97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B9013869-9CED-4BFC-9505-7B4C54731D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5E899BC-33D6-4DC3-87C1-8735D985FC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1BD4203-1133-49B0-B8AB-819F3AF97D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0385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workplace will implement a set of policies and procedures.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will guide you in performing your responsibilities according to safe work practices.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follow these workplace policies and procedures as you work.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is your way of ensuring that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and its practices are legally compliant. </a:t>
            </a:r>
          </a:p>
        </p:txBody>
      </p:sp>
      <p:sp>
        <p:nvSpPr>
          <p:cNvPr id="7" name="Rectangle 6">
            <a:extLst>
              <a:ext uri="{FF2B5EF4-FFF2-40B4-BE49-F238E27FC236}">
                <a16:creationId xmlns:a16="http://schemas.microsoft.com/office/drawing/2014/main" id="{655D636F-A85D-4632-981B-99615ECF3DE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A837C771-1579-4215-BB16-E95629478D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7B78A1E-7CE3-483F-AEB7-CBFF9C727B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E3FD04A-29B6-47C5-9C0E-42013456CE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CD93FC-1EFC-44A3-9DF7-913F66519B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1.1.1 </a:t>
            </a:r>
            <a:r>
              <a:rPr lang="en-US" b="1" dirty="0">
                <a:solidFill>
                  <a:srgbClr val="FF595E"/>
                </a:solidFill>
                <a:latin typeface="+mn-lt"/>
              </a:rPr>
              <a:t>Workplace Policies and Procedures for WHS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policies are general rules that guide decisions and actions made in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p:txBody>
      </p:sp>
      <p:sp>
        <p:nvSpPr>
          <p:cNvPr id="7" name="Rectangle 6">
            <a:extLst>
              <a:ext uri="{FF2B5EF4-FFF2-40B4-BE49-F238E27FC236}">
                <a16:creationId xmlns:a16="http://schemas.microsoft.com/office/drawing/2014/main" id="{259CE5CD-5C46-430C-A596-0EDB764F5B2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53C69113-3854-4FD2-9BFA-0C7CAD963D8D}"/>
              </a:ext>
            </a:extLst>
          </p:cNvPr>
          <p:cNvPicPr>
            <a:picLocks noChangeAspect="1"/>
          </p:cNvPicPr>
          <p:nvPr/>
        </p:nvPicPr>
        <p:blipFill>
          <a:blip r:embed="rId3"/>
          <a:stretch>
            <a:fillRect/>
          </a:stretch>
        </p:blipFill>
        <p:spPr>
          <a:xfrm>
            <a:off x="5753214" y="2990087"/>
            <a:ext cx="4962147" cy="3186875"/>
          </a:xfrm>
          <a:prstGeom prst="rect">
            <a:avLst/>
          </a:prstGeom>
        </p:spPr>
      </p:pic>
      <p:pic>
        <p:nvPicPr>
          <p:cNvPr id="8" name="Picture 7">
            <a:extLst>
              <a:ext uri="{FF2B5EF4-FFF2-40B4-BE49-F238E27FC236}">
                <a16:creationId xmlns:a16="http://schemas.microsoft.com/office/drawing/2014/main" id="{96CA035E-E9D1-4581-A238-2D23ED68A6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3D615C7-B52A-43D7-A278-06C6306764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50D44AA-5533-4A34-B88B-1714487D98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CD67B94-796B-4773-96ED-2B462A18200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02981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Policies: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grounded on legal and ethical requirements, as well as the principles and values of the </a:t>
            </a:r>
            <a:r>
              <a:rPr lang="en-US" sz="2200" dirty="0" err="1">
                <a:solidFill>
                  <a:schemeClr val="tx1">
                    <a:lumMod val="75000"/>
                    <a:lumOff val="25000"/>
                  </a:schemeClr>
                </a:solidFill>
              </a:rPr>
              <a:t>organisation</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 the concepts and ideas behind workplace processes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 why workplace processes and procedures are performed and implemented a certain way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based on legal and ethical requirements.</a:t>
            </a:r>
          </a:p>
        </p:txBody>
      </p:sp>
      <p:sp>
        <p:nvSpPr>
          <p:cNvPr id="7" name="Rectangle 6">
            <a:extLst>
              <a:ext uri="{FF2B5EF4-FFF2-40B4-BE49-F238E27FC236}">
                <a16:creationId xmlns:a16="http://schemas.microsoft.com/office/drawing/2014/main" id="{8C8A73E6-095E-4035-91F2-9FEAD765C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70817573-78EE-4066-BEF5-6460845DFA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210049A-775D-4511-81C2-C35A1E0309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4F7A76B-2810-4AE2-AF0A-97135B87A24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5CCC6F1-E4B4-41FB-AB4B-5D027D96CA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291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workplace policy statement will include the following:</a:t>
            </a:r>
          </a:p>
        </p:txBody>
      </p:sp>
      <p:graphicFrame>
        <p:nvGraphicFramePr>
          <p:cNvPr id="7" name="Diagram 6"/>
          <p:cNvGraphicFramePr/>
          <p:nvPr>
            <p:extLst>
              <p:ext uri="{D42A27DB-BD31-4B8C-83A1-F6EECF244321}">
                <p14:modId xmlns:p14="http://schemas.microsoft.com/office/powerpoint/2010/main" val="1122283875"/>
              </p:ext>
            </p:extLst>
          </p:nvPr>
        </p:nvGraphicFramePr>
        <p:xfrm>
          <a:off x="862049" y="2474154"/>
          <a:ext cx="9898715" cy="3502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93891B15-1C9D-4DCE-A26C-4FFF8A10EAF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217D6042-9D2D-4F39-96DD-0C00100835A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2700D02-352D-4B99-BEF4-8F08B19CBA9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6314567-9739-4009-A704-FDECA21DC79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6306709-23C4-4121-A149-EBEE08A057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198517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procedures are specific actions that employees are required to perform.</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set procedures for common workplace situations which must be align with related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also based on legislation and guidelines.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Procedures may continuously change and improve.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reviewed and modified to better align with policies and industry best practices. </a:t>
            </a:r>
          </a:p>
        </p:txBody>
      </p:sp>
      <p:sp>
        <p:nvSpPr>
          <p:cNvPr id="7" name="Rectangle 6">
            <a:extLst>
              <a:ext uri="{FF2B5EF4-FFF2-40B4-BE49-F238E27FC236}">
                <a16:creationId xmlns:a16="http://schemas.microsoft.com/office/drawing/2014/main" id="{508324B0-E1DC-4C5E-B25A-3FBA25EEECB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4D80D887-6767-4E76-8169-2FD75BABB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E5B11A4-122F-4FAC-9263-3368CBC99A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FECB450-E3B8-465B-89A4-D15AD63740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1550BB-3737-4A83-AB43-5DF188E0A8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9530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Procedures may be further broken down into the following parts: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7" name="Diagram 6"/>
          <p:cNvGraphicFramePr/>
          <p:nvPr>
            <p:extLst>
              <p:ext uri="{D42A27DB-BD31-4B8C-83A1-F6EECF244321}">
                <p14:modId xmlns:p14="http://schemas.microsoft.com/office/powerpoint/2010/main" val="2641656729"/>
              </p:ext>
            </p:extLst>
          </p:nvPr>
        </p:nvGraphicFramePr>
        <p:xfrm>
          <a:off x="1045815" y="2395192"/>
          <a:ext cx="9951724" cy="3541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97888F23-868B-4B68-9D38-E806632966E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C223F88E-07FA-4369-86AD-A7D2CBD5600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044DDC4-7BBB-4C9F-83F1-99F8F30D48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FB9069B-A6FB-4416-8224-45EE309DFC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956F5DA-E748-49B6-BEC8-5A53B74930B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0570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first access and read through workplace policies and procedures.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help you clarify your understanding of safe work practices.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has policies and procedures related to different areas of workplace operations.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 work practices are covered in sections on WHS.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6EEF6643-B765-4A72-9812-59C78F53EAA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24176A42-FCF8-422E-84AD-9F26D33D75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D53BD7F-F3DD-469F-802A-DD1B2A13A4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93320DB-74BF-4E13-95A5-2CC2041964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7009B1E-75A3-4CCF-9C47-1B6C992A790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44014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WHS policy for the simulated care </a:t>
            </a:r>
            <a:r>
              <a:rPr lang="en-US" sz="2200" dirty="0" err="1">
                <a:solidFill>
                  <a:schemeClr val="tx1">
                    <a:lumMod val="75000"/>
                    <a:lumOff val="25000"/>
                  </a:schemeClr>
                </a:solidFill>
              </a:rPr>
              <a:t>organisation</a:t>
            </a:r>
            <a:r>
              <a:rPr lang="en-US" sz="2200" dirty="0">
                <a:solidFill>
                  <a:schemeClr val="tx1">
                    <a:lumMod val="75000"/>
                    <a:lumOff val="25000"/>
                  </a:schemeClr>
                </a:solidFill>
              </a:rPr>
              <a:t> Lotus Compassionate Care (LCC).</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LCC has procedures for different WHS practices, including those related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ergonomic requirements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critical incidents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decision-making and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reporting and notification</a:t>
            </a:r>
          </a:p>
        </p:txBody>
      </p:sp>
      <p:sp>
        <p:nvSpPr>
          <p:cNvPr id="7" name="Rectangle 6">
            <a:extLst>
              <a:ext uri="{FF2B5EF4-FFF2-40B4-BE49-F238E27FC236}">
                <a16:creationId xmlns:a16="http://schemas.microsoft.com/office/drawing/2014/main" id="{287018C3-24CC-493F-99E0-EE6814ACB13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4DF1B50F-0A2E-4FE0-99CA-55543ECE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85E7CD2-3B49-4D5A-B1BA-75A89411F4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1957762-AD98-43F9-BA5F-F280A1FAD9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6B6D622-41E4-443E-B1F4-4DB113C45C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7019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WHS policy for the simulated care </a:t>
            </a:r>
            <a:r>
              <a:rPr lang="en-US" sz="2200" dirty="0" err="1">
                <a:solidFill>
                  <a:schemeClr val="tx1">
                    <a:lumMod val="75000"/>
                    <a:lumOff val="25000"/>
                  </a:schemeClr>
                </a:solidFill>
              </a:rPr>
              <a:t>organisation</a:t>
            </a:r>
            <a:r>
              <a:rPr lang="en-US" sz="2200" dirty="0">
                <a:solidFill>
                  <a:schemeClr val="tx1">
                    <a:lumMod val="75000"/>
                    <a:lumOff val="25000"/>
                  </a:schemeClr>
                </a:solidFill>
              </a:rPr>
              <a:t> Lotus Compassionate Care (LCC).</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LCC has procedures for different WHS practices, including those related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medication administration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emergency response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infection control.</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134ACE75-9457-41EB-B90D-B8FA730060B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7CC2E21A-144C-4598-992E-D3B7858E47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7DDDDC0-D13E-4C1F-95F8-1CB726377B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0892D90-32EB-46C1-A9EC-C5058B3923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508803-35BF-451D-B295-C46AC3DF91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2408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1.1.2</a:t>
            </a:r>
            <a:r>
              <a:rPr lang="en-US" b="1" dirty="0">
                <a:solidFill>
                  <a:srgbClr val="FF595E"/>
                </a:solidFill>
                <a:latin typeface="+mn-lt"/>
              </a:rPr>
              <a:t> Workplace Emergency Procedures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emergencies are unforeseen incidents in the workplace that may cause harm to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Emergency situations may include the following:</a:t>
            </a:r>
          </a:p>
        </p:txBody>
      </p:sp>
      <p:graphicFrame>
        <p:nvGraphicFramePr>
          <p:cNvPr id="7" name="Diagram 6"/>
          <p:cNvGraphicFramePr/>
          <p:nvPr>
            <p:extLst>
              <p:ext uri="{D42A27DB-BD31-4B8C-83A1-F6EECF244321}">
                <p14:modId xmlns:p14="http://schemas.microsoft.com/office/powerpoint/2010/main" val="2690271516"/>
              </p:ext>
            </p:extLst>
          </p:nvPr>
        </p:nvGraphicFramePr>
        <p:xfrm>
          <a:off x="835546" y="3440967"/>
          <a:ext cx="9858958" cy="2482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F2F690EE-8857-4161-AF14-DF2B1E5638E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B154A834-BEA8-46BC-81F6-43155DFE9B4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5FAD972-D139-4F4D-96E9-FF523CE40A8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8EC6E4A-3559-4138-A36C-D01E764AA3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E2161C-E9D4-423E-88FE-7903EF1C91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6398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safe work practices for direct client care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safe work practices for manual handling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safe work practices for infection control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Contribute to safe work practices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Reflect on own safe work practices</a:t>
            </a:r>
          </a:p>
        </p:txBody>
      </p:sp>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part of WHS procedures, there are specific procedures to follow in cases of emergency.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WHS laws and regulations require </a:t>
            </a:r>
            <a:r>
              <a:rPr lang="en-US" sz="2200" dirty="0" err="1">
                <a:solidFill>
                  <a:schemeClr val="tx1">
                    <a:lumMod val="75000"/>
                    <a:lumOff val="25000"/>
                  </a:schemeClr>
                </a:solidFill>
              </a:rPr>
              <a:t>organisations</a:t>
            </a:r>
            <a:r>
              <a:rPr lang="en-US" sz="2200" dirty="0">
                <a:solidFill>
                  <a:schemeClr val="tx1">
                    <a:lumMod val="75000"/>
                    <a:lumOff val="25000"/>
                  </a:schemeClr>
                </a:solidFill>
              </a:rPr>
              <a:t> to provide an emergency plan for the workplace. </a:t>
            </a:r>
          </a:p>
        </p:txBody>
      </p:sp>
      <p:sp>
        <p:nvSpPr>
          <p:cNvPr id="6" name="Rectangle 5">
            <a:extLst>
              <a:ext uri="{FF2B5EF4-FFF2-40B4-BE49-F238E27FC236}">
                <a16:creationId xmlns:a16="http://schemas.microsoft.com/office/drawing/2014/main" id="{8F2C8A9D-BE65-4E80-87BA-47557CC1FCA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descr="Graphical user interface&#10;&#10;Description automatically generated">
            <a:extLst>
              <a:ext uri="{FF2B5EF4-FFF2-40B4-BE49-F238E27FC236}">
                <a16:creationId xmlns:a16="http://schemas.microsoft.com/office/drawing/2014/main" id="{95A61E31-A129-45E3-9083-59EC0D5AB409}"/>
              </a:ext>
            </a:extLst>
          </p:cNvPr>
          <p:cNvPicPr>
            <a:picLocks noChangeAspect="1"/>
          </p:cNvPicPr>
          <p:nvPr/>
        </p:nvPicPr>
        <p:blipFill rotWithShape="1">
          <a:blip r:embed="rId3">
            <a:extLst>
              <a:ext uri="{28A0092B-C50C-407E-A947-70E740481C1C}">
                <a14:useLocalDpi xmlns:a14="http://schemas.microsoft.com/office/drawing/2010/main" val="0"/>
              </a:ext>
            </a:extLst>
          </a:blip>
          <a:srcRect t="15995" b="26824"/>
          <a:stretch/>
        </p:blipFill>
        <p:spPr bwMode="auto">
          <a:xfrm>
            <a:off x="4405313" y="3609474"/>
            <a:ext cx="6519862" cy="256748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BD6B169-E848-49BF-AA40-8417E2C10E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15C3F4B-DF2D-4CB0-9A5E-0CFC12DCD4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18AEF4F-5F84-44A7-9AAB-9511F4CE9E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BE94A10-8D35-4E3E-AFA9-B2308368D9D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5762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emergency plan includes the following:</a:t>
            </a:r>
          </a:p>
        </p:txBody>
      </p:sp>
      <p:graphicFrame>
        <p:nvGraphicFramePr>
          <p:cNvPr id="7" name="Diagram 6"/>
          <p:cNvGraphicFramePr/>
          <p:nvPr>
            <p:extLst>
              <p:ext uri="{D42A27DB-BD31-4B8C-83A1-F6EECF244321}">
                <p14:modId xmlns:p14="http://schemas.microsoft.com/office/powerpoint/2010/main" val="30029052"/>
              </p:ext>
            </p:extLst>
          </p:nvPr>
        </p:nvGraphicFramePr>
        <p:xfrm>
          <a:off x="915058" y="2379704"/>
          <a:ext cx="9819202" cy="3609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496B190-DC7C-45E8-87EF-792DD45EBA6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E79D7605-D9AB-46F7-9167-2F0F5A4E99F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03E5471-44CE-4B70-8440-4E8D9FB79F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4C0EA7D-81BB-4B66-AF0A-42C698ABB51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BEFE58-322B-4ED9-A08E-59AB985C484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5528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part of the emergency plan will contain important information: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Emergency procedures -</a:t>
            </a:r>
            <a:r>
              <a:rPr lang="en-US" sz="2200" dirty="0">
                <a:solidFill>
                  <a:schemeClr val="tx1">
                    <a:lumMod val="75000"/>
                    <a:lumOff val="25000"/>
                  </a:schemeClr>
                </a:solidFill>
              </a:rPr>
              <a:t> what to do in cases of emergency</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Evacuation procedures -</a:t>
            </a:r>
            <a:r>
              <a:rPr lang="en-US" sz="2200" dirty="0">
                <a:solidFill>
                  <a:schemeClr val="tx1">
                    <a:lumMod val="75000"/>
                    <a:lumOff val="25000"/>
                  </a:schemeClr>
                </a:solidFill>
              </a:rPr>
              <a:t> what to do when the workplace must be evacuated</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Notification of emergency service </a:t>
            </a:r>
            <a:r>
              <a:rPr lang="en-US" sz="2200" b="1" dirty="0" err="1">
                <a:solidFill>
                  <a:schemeClr val="tx1">
                    <a:lumMod val="75000"/>
                    <a:lumOff val="25000"/>
                  </a:schemeClr>
                </a:solidFill>
              </a:rPr>
              <a:t>organisations</a:t>
            </a:r>
            <a:r>
              <a:rPr lang="en-US" sz="2200" b="1" dirty="0">
                <a:solidFill>
                  <a:schemeClr val="tx1">
                    <a:lumMod val="75000"/>
                    <a:lumOff val="25000"/>
                  </a:schemeClr>
                </a:solidFill>
              </a:rPr>
              <a:t> -</a:t>
            </a:r>
            <a:r>
              <a:rPr lang="en-US" sz="2200" dirty="0">
                <a:solidFill>
                  <a:schemeClr val="tx1">
                    <a:lumMod val="75000"/>
                    <a:lumOff val="25000"/>
                  </a:schemeClr>
                </a:solidFill>
              </a:rPr>
              <a:t> who to contact in cases of emergency</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Medical treatment and assistance - </a:t>
            </a:r>
            <a:r>
              <a:rPr lang="en-US" sz="2200" dirty="0">
                <a:solidFill>
                  <a:schemeClr val="tx1">
                    <a:lumMod val="75000"/>
                    <a:lumOff val="25000"/>
                  </a:schemeClr>
                </a:solidFill>
              </a:rPr>
              <a:t>how to provide treatment and assistance in medical emergencies</a:t>
            </a:r>
          </a:p>
        </p:txBody>
      </p:sp>
      <p:sp>
        <p:nvSpPr>
          <p:cNvPr id="6" name="Rectangle 5">
            <a:extLst>
              <a:ext uri="{FF2B5EF4-FFF2-40B4-BE49-F238E27FC236}">
                <a16:creationId xmlns:a16="http://schemas.microsoft.com/office/drawing/2014/main" id="{847D7B79-954D-4ADC-BACA-C1413630156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1425C5FB-37A8-4601-A6A4-F8845F70DF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F31CA64-FCBB-460B-B904-B01B196BB5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FF37F7D-1ADD-4D68-B468-C7D91E5447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59ADDA1-197F-4728-9313-647F0AFD28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0139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part of the emergency plan will contain important information: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Effective emergency communication and coordination -</a:t>
            </a:r>
            <a:r>
              <a:rPr lang="en-US" sz="2200" dirty="0">
                <a:solidFill>
                  <a:schemeClr val="tx1">
                    <a:lumMod val="75000"/>
                    <a:lumOff val="25000"/>
                  </a:schemeClr>
                </a:solidFill>
              </a:rPr>
              <a:t> how to communicate and coordinate the emergency response to people in the workplace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Testing of emergency procedures -</a:t>
            </a:r>
            <a:r>
              <a:rPr lang="en-US" sz="2200" dirty="0">
                <a:solidFill>
                  <a:schemeClr val="tx1">
                    <a:lumMod val="75000"/>
                    <a:lumOff val="25000"/>
                  </a:schemeClr>
                </a:solidFill>
              </a:rPr>
              <a:t> how to and how often to test if emergency procedures are effective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Information, training, and instruction for workers</a:t>
            </a:r>
            <a:r>
              <a:rPr lang="en-US" sz="2200" dirty="0">
                <a:solidFill>
                  <a:schemeClr val="tx1">
                    <a:lumMod val="75000"/>
                    <a:lumOff val="25000"/>
                  </a:schemeClr>
                </a:solidFill>
              </a:rPr>
              <a:t> - what workers must know in emergency cases</a:t>
            </a:r>
          </a:p>
        </p:txBody>
      </p:sp>
      <p:sp>
        <p:nvSpPr>
          <p:cNvPr id="6" name="Rectangle 5">
            <a:extLst>
              <a:ext uri="{FF2B5EF4-FFF2-40B4-BE49-F238E27FC236}">
                <a16:creationId xmlns:a16="http://schemas.microsoft.com/office/drawing/2014/main" id="{9EB9F72B-CF3F-4341-9D03-99E5D2441E3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BEB51676-37B2-4701-99EE-EDFFF8558D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0509E5F-C805-477E-B507-A998920E64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EC23D05-3B22-4A6D-84CC-21DDCEB8E0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3843260-6D8C-4D5D-BAE3-525D95DB2D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5075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have knowledge of the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protocols for emergency situations.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summary, to ensure that you follow workplace policies and procedures, you must take the following steps: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Define and clarify your role in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Look at the scope of policies and determine which responsibilities apply to your role.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Review and follow procedures related to your role and responsibilities.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t>
            </a:r>
          </a:p>
        </p:txBody>
      </p:sp>
      <p:sp>
        <p:nvSpPr>
          <p:cNvPr id="7" name="Rectangle 6">
            <a:extLst>
              <a:ext uri="{FF2B5EF4-FFF2-40B4-BE49-F238E27FC236}">
                <a16:creationId xmlns:a16="http://schemas.microsoft.com/office/drawing/2014/main" id="{4FBDDECA-2E98-4666-8870-0D4B51C45C7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F9B1CFD7-47DF-4FE0-B1E7-E30945C654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6AB37E2-6A29-4C17-B894-C1413A2990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75E8643-77DF-4636-9CAA-445D19F22D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3707C6D-2D26-421B-B5FC-746FB10631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0640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1.1.3</a:t>
            </a:r>
            <a:r>
              <a:rPr lang="en-US" b="1" dirty="0">
                <a:solidFill>
                  <a:srgbClr val="FF595E"/>
                </a:solidFill>
                <a:latin typeface="+mn-lt"/>
              </a:rPr>
              <a:t> Safety Considerations When Working in a Home-Based Environment</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be assigned to provide care in a home-based environment.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type of care, you will be providing support to individuals in their homes.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be the case for individuals who: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cannot visit a community care </a:t>
            </a:r>
            <a:r>
              <a:rPr lang="en-US" sz="2200" dirty="0" err="1">
                <a:solidFill>
                  <a:schemeClr val="tx1">
                    <a:lumMod val="75000"/>
                    <a:lumOff val="25000"/>
                  </a:schemeClr>
                </a:solidFill>
              </a:rPr>
              <a:t>centre</a:t>
            </a:r>
            <a:r>
              <a:rPr lang="en-US" sz="2200" dirty="0">
                <a:solidFill>
                  <a:schemeClr val="tx1">
                    <a:lumMod val="75000"/>
                    <a:lumOff val="25000"/>
                  </a:schemeClr>
                </a:solidFill>
              </a:rPr>
              <a:t> due to disability or incapacity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prefer to receive care in their own home instead of in a care </a:t>
            </a:r>
            <a:r>
              <a:rPr lang="en-US" sz="2200" dirty="0" err="1">
                <a:solidFill>
                  <a:schemeClr val="tx1">
                    <a:lumMod val="75000"/>
                    <a:lumOff val="25000"/>
                  </a:schemeClr>
                </a:solidFill>
              </a:rPr>
              <a:t>centre</a:t>
            </a:r>
            <a:r>
              <a:rPr lang="en-US" sz="2200" dirty="0">
                <a:solidFill>
                  <a:schemeClr val="tx1">
                    <a:lumMod val="75000"/>
                    <a:lumOff val="25000"/>
                  </a:schemeClr>
                </a:solidFill>
              </a:rPr>
              <a:t>.</a:t>
            </a:r>
          </a:p>
        </p:txBody>
      </p:sp>
      <p:sp>
        <p:nvSpPr>
          <p:cNvPr id="7" name="Rectangle 6">
            <a:extLst>
              <a:ext uri="{FF2B5EF4-FFF2-40B4-BE49-F238E27FC236}">
                <a16:creationId xmlns:a16="http://schemas.microsoft.com/office/drawing/2014/main" id="{CA51D7DB-0F57-400C-8D41-380BF7965E7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AAE43EB8-F49A-4F56-8D05-B141D1941D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655C9C8-BEC0-4282-A93F-22DA91042B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F964828-72B3-4F1F-8EC0-D4EC1751FA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B0FB1DA-DF28-4E02-BC36-F0D2F270B8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5623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home-based environment, there are two areas of safety considerations in relation to safe work practices:</a:t>
            </a:r>
          </a:p>
        </p:txBody>
      </p:sp>
      <p:graphicFrame>
        <p:nvGraphicFramePr>
          <p:cNvPr id="7" name="Diagram 6"/>
          <p:cNvGraphicFramePr/>
          <p:nvPr>
            <p:extLst>
              <p:ext uri="{D42A27DB-BD31-4B8C-83A1-F6EECF244321}">
                <p14:modId xmlns:p14="http://schemas.microsoft.com/office/powerpoint/2010/main" val="1716987968"/>
              </p:ext>
            </p:extLst>
          </p:nvPr>
        </p:nvGraphicFramePr>
        <p:xfrm>
          <a:off x="1707046" y="3108381"/>
          <a:ext cx="8532352" cy="2218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B3AA8BE-6C6D-41B6-822F-5EC625EF5F1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9225BC77-9CEF-413D-BC6C-80CD6E21F4B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3D66F3A-59D2-49F9-BEA7-D9596EF2C23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4189899-BD0D-45AA-9A74-F65FF2A45F6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F87879-075B-4F6D-9E54-18266F7B4BF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8232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1.1.3.1</a:t>
            </a:r>
            <a:r>
              <a:rPr lang="en-US" b="1" dirty="0">
                <a:solidFill>
                  <a:srgbClr val="FF595E"/>
                </a:solidFill>
                <a:latin typeface="+mn-lt"/>
              </a:rPr>
              <a:t> Basic Home Fire Safety</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Basic home fire safety refers to safe work practices to prevent or </a:t>
            </a:r>
            <a:r>
              <a:rPr lang="en-US" sz="2200" dirty="0" err="1">
                <a:solidFill>
                  <a:schemeClr val="tx1">
                    <a:lumMod val="75000"/>
                    <a:lumOff val="25000"/>
                  </a:schemeClr>
                </a:solidFill>
              </a:rPr>
              <a:t>minimise</a:t>
            </a:r>
            <a:r>
              <a:rPr lang="en-US" sz="2200" dirty="0">
                <a:solidFill>
                  <a:schemeClr val="tx1">
                    <a:lumMod val="75000"/>
                    <a:lumOff val="25000"/>
                  </a:schemeClr>
                </a:solidFill>
              </a:rPr>
              <a:t> the harm caused by fires.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are providing support in a home setting, it is important for you to know basic home fire safety because the individuals that you are supporting will likely be incapable of responding to fire hazards on their own.</a:t>
            </a:r>
          </a:p>
        </p:txBody>
      </p:sp>
      <p:sp>
        <p:nvSpPr>
          <p:cNvPr id="7" name="Rectangle 6">
            <a:extLst>
              <a:ext uri="{FF2B5EF4-FFF2-40B4-BE49-F238E27FC236}">
                <a16:creationId xmlns:a16="http://schemas.microsoft.com/office/drawing/2014/main" id="{2517FA75-63F5-419D-8CC6-42AEC2F458A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4B527BF5-276E-4537-81BA-DBF96D1DB5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59AD137-6A09-4D13-8FF8-ABAE9281B5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5B6C983-8091-4477-B550-3C65DF742B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AE5A386-34C5-48E0-99EE-2C5D31AB76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1805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2604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High-Risk Groups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High-risk groups are people in the home who are most vulnerable in cases of fire.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at high risk of injury or death due to fire.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may lack basic capabilities such as mobility, mental capacity, hearing and eyesight.</a:t>
            </a:r>
          </a:p>
        </p:txBody>
      </p:sp>
      <p:sp>
        <p:nvSpPr>
          <p:cNvPr id="7" name="Rectangle 6">
            <a:extLst>
              <a:ext uri="{FF2B5EF4-FFF2-40B4-BE49-F238E27FC236}">
                <a16:creationId xmlns:a16="http://schemas.microsoft.com/office/drawing/2014/main" id="{825A4AE6-8FE6-41DD-854F-DE7053083F9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D3A3FE55-BC3C-4E47-9833-464EBCB28874}"/>
              </a:ext>
            </a:extLst>
          </p:cNvPr>
          <p:cNvPicPr>
            <a:picLocks noChangeAspect="1"/>
          </p:cNvPicPr>
          <p:nvPr/>
        </p:nvPicPr>
        <p:blipFill>
          <a:blip r:embed="rId3"/>
          <a:stretch>
            <a:fillRect/>
          </a:stretch>
        </p:blipFill>
        <p:spPr>
          <a:xfrm>
            <a:off x="6324311" y="1851948"/>
            <a:ext cx="5359978" cy="3409820"/>
          </a:xfrm>
          <a:prstGeom prst="rect">
            <a:avLst/>
          </a:prstGeom>
        </p:spPr>
      </p:pic>
      <p:pic>
        <p:nvPicPr>
          <p:cNvPr id="8" name="Picture 7">
            <a:extLst>
              <a:ext uri="{FF2B5EF4-FFF2-40B4-BE49-F238E27FC236}">
                <a16:creationId xmlns:a16="http://schemas.microsoft.com/office/drawing/2014/main" id="{D6D4B618-F7B3-4B81-A95B-921CD3F24B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F5FA5D1-0988-47F8-9E55-1F317B5B52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C02754E-D1AC-468D-BB51-DA75E72E29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2CB8970-318F-49F2-9175-E99C4DBF2B4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419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High-risk groups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Children</a:t>
            </a:r>
            <a:r>
              <a:rPr lang="en-US" sz="2200" dirty="0">
                <a:solidFill>
                  <a:schemeClr val="tx1">
                    <a:lumMod val="75000"/>
                    <a:lumOff val="25000"/>
                  </a:schemeClr>
                </a:solidFill>
              </a:rPr>
              <a:t> are at high risk of injury or death due to fire because they may not be physically and mentally developed to respond to fire.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Older adults </a:t>
            </a:r>
            <a:r>
              <a:rPr lang="en-US" sz="2200" dirty="0">
                <a:solidFill>
                  <a:schemeClr val="tx1">
                    <a:lumMod val="75000"/>
                    <a:lumOff val="25000"/>
                  </a:schemeClr>
                </a:solidFill>
              </a:rPr>
              <a:t>refer to persons aged 65 years and above who tend to have deficiencies in mobility, eyesight, and hearing.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Persons with disabilities </a:t>
            </a:r>
            <a:r>
              <a:rPr lang="en-US" sz="2200" dirty="0">
                <a:solidFill>
                  <a:schemeClr val="tx1">
                    <a:lumMod val="75000"/>
                    <a:lumOff val="25000"/>
                  </a:schemeClr>
                </a:solidFill>
              </a:rPr>
              <a:t>have conditions such as loss of eyesight, loss of hearing and loss or impaired ability to walk. </a:t>
            </a:r>
          </a:p>
        </p:txBody>
      </p:sp>
      <p:sp>
        <p:nvSpPr>
          <p:cNvPr id="7" name="Rectangle 6">
            <a:extLst>
              <a:ext uri="{FF2B5EF4-FFF2-40B4-BE49-F238E27FC236}">
                <a16:creationId xmlns:a16="http://schemas.microsoft.com/office/drawing/2014/main" id="{64FCDFA5-FCB5-4581-9B1A-9B3F714BCBF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7022E5D4-CABE-468D-BD1B-A204C279AE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26DBCAD-6518-4D80-8CBC-0066ABC9FF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F1B659A-32F4-4E06-BFC0-08167D4A091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617081A-C39D-468C-8991-AA54501EE5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1458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Safety will always be a primary concern when working with and providing care for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direct client care, you will be working as a care worker in community care or residential care setting which your roles and responsibilities will be focused on aiding clients who may require support.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may require support due to ageing, disability or other reasons.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will be working under a supervisor or as part of a team.</a:t>
            </a:r>
          </a:p>
        </p:txBody>
      </p:sp>
      <p:pic>
        <p:nvPicPr>
          <p:cNvPr id="5" name="Picture 4">
            <a:extLst>
              <a:ext uri="{FF2B5EF4-FFF2-40B4-BE49-F238E27FC236}">
                <a16:creationId xmlns:a16="http://schemas.microsoft.com/office/drawing/2014/main" id="{AF097B2F-EC18-4B93-9564-AF57C49986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9C17EFBD-B5C9-49A8-BCD7-7CAE98784E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C925B2A-D7EE-4BF2-A906-929ED5C5E6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7A6D041-6222-4B2D-BDA2-09F059F187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6533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High-risk groups will find it more difficult to respond to fire emergencies due to their lack of physical and mental capabilities.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why you must always be ready to assist them in evacuation in cases of fire.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assisting them in evacuation, you must take note of certain fire safety measures which will prevent risks due to fire.</a:t>
            </a:r>
          </a:p>
        </p:txBody>
      </p:sp>
      <p:sp>
        <p:nvSpPr>
          <p:cNvPr id="7" name="Rectangle 6">
            <a:extLst>
              <a:ext uri="{FF2B5EF4-FFF2-40B4-BE49-F238E27FC236}">
                <a16:creationId xmlns:a16="http://schemas.microsoft.com/office/drawing/2014/main" id="{7DB35B9E-81BD-481B-8624-06D0E1047D7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994A88A9-9898-4A1A-A5EA-441D56AD32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A83D49B-B316-4674-B59F-B1298ACF60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7052CDB-F8CB-412E-A693-F67AE317E7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0D93A34-EB47-451A-AA54-D83ADA8F17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14047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Fire safety measures for supporting high-risk groups include:</a:t>
            </a:r>
          </a:p>
        </p:txBody>
      </p:sp>
      <p:graphicFrame>
        <p:nvGraphicFramePr>
          <p:cNvPr id="7" name="Diagram 6"/>
          <p:cNvGraphicFramePr/>
          <p:nvPr>
            <p:extLst>
              <p:ext uri="{D42A27DB-BD31-4B8C-83A1-F6EECF244321}">
                <p14:modId xmlns:p14="http://schemas.microsoft.com/office/powerpoint/2010/main" val="854929462"/>
              </p:ext>
            </p:extLst>
          </p:nvPr>
        </p:nvGraphicFramePr>
        <p:xfrm>
          <a:off x="835546" y="2376998"/>
          <a:ext cx="9832454" cy="3573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6CBD9DE4-D365-4BF6-9E26-F94CD33ABE8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D6FF9330-0D5C-43C3-B761-48EF7A9DCA9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F89BD19-A3FA-4AFB-BA88-0EFFBF2C3D2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DA31555-4683-448B-8705-DD2323641B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E8BC4D-A3AF-4D54-A90C-B51FB7CEDB3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1140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Behaviour</a:t>
            </a:r>
            <a:r>
              <a:rPr lang="en-US" sz="2200" b="1" dirty="0">
                <a:solidFill>
                  <a:schemeClr val="tx1">
                    <a:lumMod val="75000"/>
                    <a:lumOff val="25000"/>
                  </a:schemeClr>
                </a:solidFill>
              </a:rPr>
              <a:t> That Contributes to Fire Injury and Fatalities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Fire injuries and fatalities occur due to a lack of planning and preparation.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Without proper planning and preparation, you and the people under your care will not know what to do in cases of fire.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may lead to panic and disorientation when a fire happens at home.</a:t>
            </a:r>
          </a:p>
        </p:txBody>
      </p:sp>
      <p:sp>
        <p:nvSpPr>
          <p:cNvPr id="7" name="Rectangle 6">
            <a:extLst>
              <a:ext uri="{FF2B5EF4-FFF2-40B4-BE49-F238E27FC236}">
                <a16:creationId xmlns:a16="http://schemas.microsoft.com/office/drawing/2014/main" id="{4C2F443C-7C7F-4ACC-BD36-0615B351321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B16827AF-1A65-46BB-89BB-15DEB31CAF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795B2F0-9528-40AD-987F-18E70715FA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0FFAE31-BBCB-4F97-BCD2-96413ECD43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FFC3AB-B98F-4E97-8DE3-5CFDD7D08D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4928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common </a:t>
            </a:r>
            <a:r>
              <a:rPr lang="en-US" sz="2200" dirty="0" err="1">
                <a:solidFill>
                  <a:schemeClr val="tx1">
                    <a:lumMod val="75000"/>
                    <a:lumOff val="25000"/>
                  </a:schemeClr>
                </a:solidFill>
              </a:rPr>
              <a:t>behaviours</a:t>
            </a:r>
            <a:r>
              <a:rPr lang="en-US" sz="2200" dirty="0">
                <a:solidFill>
                  <a:schemeClr val="tx1">
                    <a:lumMod val="75000"/>
                    <a:lumOff val="25000"/>
                  </a:schemeClr>
                </a:solidFill>
              </a:rPr>
              <a:t> that contribute to fire injury and fatalities at home:</a:t>
            </a:r>
          </a:p>
        </p:txBody>
      </p:sp>
      <p:graphicFrame>
        <p:nvGraphicFramePr>
          <p:cNvPr id="7" name="Diagram 6"/>
          <p:cNvGraphicFramePr/>
          <p:nvPr>
            <p:extLst>
              <p:ext uri="{D42A27DB-BD31-4B8C-83A1-F6EECF244321}">
                <p14:modId xmlns:p14="http://schemas.microsoft.com/office/powerpoint/2010/main" val="3049817571"/>
              </p:ext>
            </p:extLst>
          </p:nvPr>
        </p:nvGraphicFramePr>
        <p:xfrm>
          <a:off x="931033" y="2703029"/>
          <a:ext cx="9816480" cy="32869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5A2AB2BF-D750-47BA-8178-C7D5BE7A0E2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447F7C62-82C4-432C-9088-141F5F8E12E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51FB523-6B0C-41DC-8956-7532C27CDF5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05F280F-6406-4DB9-A1C3-DB5293693D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5957FA-AFE6-496A-BEBD-F08553A96E7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2309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always be mindful of the actions of persons under your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guide them in </a:t>
            </a:r>
            <a:r>
              <a:rPr lang="en-US" sz="2200" dirty="0" err="1">
                <a:solidFill>
                  <a:schemeClr val="tx1">
                    <a:lumMod val="75000"/>
                    <a:lumOff val="25000"/>
                  </a:schemeClr>
                </a:solidFill>
              </a:rPr>
              <a:t>practising</a:t>
            </a:r>
            <a:r>
              <a:rPr lang="en-US" sz="2200" dirty="0">
                <a:solidFill>
                  <a:schemeClr val="tx1">
                    <a:lumMod val="75000"/>
                    <a:lumOff val="25000"/>
                  </a:schemeClr>
                </a:solidFill>
              </a:rPr>
              <a:t> fire safety to ensure that they avoid </a:t>
            </a:r>
            <a:r>
              <a:rPr lang="en-US" sz="2200" dirty="0" err="1">
                <a:solidFill>
                  <a:schemeClr val="tx1">
                    <a:lumMod val="75000"/>
                    <a:lumOff val="25000"/>
                  </a:schemeClr>
                </a:solidFill>
              </a:rPr>
              <a:t>behaviours</a:t>
            </a:r>
            <a:r>
              <a:rPr lang="en-US" sz="2200" dirty="0">
                <a:solidFill>
                  <a:schemeClr val="tx1">
                    <a:lumMod val="75000"/>
                    <a:lumOff val="25000"/>
                  </a:schemeClr>
                </a:solidFill>
              </a:rPr>
              <a:t> that cause fire injuries and fatalities. </a:t>
            </a:r>
          </a:p>
        </p:txBody>
      </p:sp>
      <p:sp>
        <p:nvSpPr>
          <p:cNvPr id="6" name="Rectangle 5">
            <a:extLst>
              <a:ext uri="{FF2B5EF4-FFF2-40B4-BE49-F238E27FC236}">
                <a16:creationId xmlns:a16="http://schemas.microsoft.com/office/drawing/2014/main" id="{3924315A-0720-468A-91BA-0DFA39633BA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97A6EE5D-C098-4914-AEB0-C5E654B1C5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2BA88CA-EDF9-4B58-ABF1-3CD00F97F6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E350E6B-2E5D-4F48-BA23-20F9AF3027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A4948E9-5C87-4029-A569-4AECBB7A02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0135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prevent this type of </a:t>
            </a:r>
            <a:r>
              <a:rPr lang="en-US" sz="2200" dirty="0" err="1">
                <a:solidFill>
                  <a:schemeClr val="tx1">
                    <a:lumMod val="75000"/>
                    <a:lumOff val="25000"/>
                  </a:schemeClr>
                </a:solidFill>
              </a:rPr>
              <a:t>behaviour</a:t>
            </a:r>
            <a:r>
              <a:rPr lang="en-US" sz="2200" dirty="0">
                <a:solidFill>
                  <a:schemeClr val="tx1">
                    <a:lumMod val="75000"/>
                    <a:lumOff val="25000"/>
                  </a:schemeClr>
                </a:solidFill>
              </a:rPr>
              <a:t>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orienting them about fire safety precautions such as fire escape plans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observing and monitoring their activities as much as possible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assisting them in performing tasks that may cause fire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ensuring that home/electrical appliances are well-maintained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ensuring that points of exit are always free from obstructions.</a:t>
            </a:r>
          </a:p>
        </p:txBody>
      </p:sp>
      <p:sp>
        <p:nvSpPr>
          <p:cNvPr id="6" name="Rectangle 5">
            <a:extLst>
              <a:ext uri="{FF2B5EF4-FFF2-40B4-BE49-F238E27FC236}">
                <a16:creationId xmlns:a16="http://schemas.microsoft.com/office/drawing/2014/main" id="{96E92920-0073-4EC0-B644-BC25AAC2874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E6F93659-04D0-49C1-9598-EA22010BD6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9D29DD3-502B-4CEC-9232-F5EADF165D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6DD4DAD-A92B-4DA6-8F5B-8C809D2DB9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DF5E9F3-6959-4EDB-93A8-43CD3A7901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0333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Smoke Alarm Placement, Installation and Maintenance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Smoke alarm placement is the process of locating smoke alarms so that they accurately alert home occupants of the presence of smoke.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Smoke alarm installation is the process of fitting and mounting smoke alarms.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alarms should provide visual and auditory signals when smoke is detected.</a:t>
            </a:r>
          </a:p>
        </p:txBody>
      </p:sp>
      <p:sp>
        <p:nvSpPr>
          <p:cNvPr id="7" name="Rectangle 6">
            <a:extLst>
              <a:ext uri="{FF2B5EF4-FFF2-40B4-BE49-F238E27FC236}">
                <a16:creationId xmlns:a16="http://schemas.microsoft.com/office/drawing/2014/main" id="{78133F2F-B9A2-40FB-AA15-6AD16ABE2A2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05B345CE-4F0D-4A7C-AA8D-6873BCF947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E113D8C-387F-40E8-BA28-B4888B90EB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4013027-A65B-4CA0-BC4A-8FD697D319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834AB1-830D-498F-AC5F-EC628517A4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08444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Installation also includes connecting alarms to the smoke detection system of the home.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Smoke alarm maintenance is the process of ensuring that smoke alarms are in working condition.</a:t>
            </a:r>
          </a:p>
        </p:txBody>
      </p:sp>
      <p:sp>
        <p:nvSpPr>
          <p:cNvPr id="7" name="Rectangle 6">
            <a:extLst>
              <a:ext uri="{FF2B5EF4-FFF2-40B4-BE49-F238E27FC236}">
                <a16:creationId xmlns:a16="http://schemas.microsoft.com/office/drawing/2014/main" id="{C6FB95C3-4E77-492D-80DA-B7BACCCCB70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8E0E777F-3E5A-4E98-883C-60A815D5A2FE}"/>
              </a:ext>
            </a:extLst>
          </p:cNvPr>
          <p:cNvPicPr>
            <a:picLocks noChangeAspect="1"/>
          </p:cNvPicPr>
          <p:nvPr/>
        </p:nvPicPr>
        <p:blipFill>
          <a:blip r:embed="rId3"/>
          <a:stretch>
            <a:fillRect/>
          </a:stretch>
        </p:blipFill>
        <p:spPr>
          <a:xfrm>
            <a:off x="6317838" y="3364992"/>
            <a:ext cx="4314256" cy="2811971"/>
          </a:xfrm>
          <a:prstGeom prst="rect">
            <a:avLst/>
          </a:prstGeom>
        </p:spPr>
      </p:pic>
      <p:pic>
        <p:nvPicPr>
          <p:cNvPr id="8" name="Picture 7">
            <a:extLst>
              <a:ext uri="{FF2B5EF4-FFF2-40B4-BE49-F238E27FC236}">
                <a16:creationId xmlns:a16="http://schemas.microsoft.com/office/drawing/2014/main" id="{A9B14F74-B54A-4389-B9F7-C10A755ACA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302EEB8-FE86-4067-8B2C-CF9FAB8ABF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689D545-111E-41AE-8402-7B11D2D7BB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EA22C6-A81C-4BA3-A0F6-08913990048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4815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1.1.3.2</a:t>
            </a:r>
            <a:r>
              <a:rPr lang="en-US" b="1" dirty="0">
                <a:solidFill>
                  <a:srgbClr val="FF595E"/>
                </a:solidFill>
                <a:latin typeface="+mn-lt"/>
              </a:rPr>
              <a:t> Risks to Personal Safety</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Working in a home environment comes with risks to personal safety.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Risks to personal safety refer to possible sources of hazards found at home.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risks include the following: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7" name="Diagram 6"/>
          <p:cNvGraphicFramePr/>
          <p:nvPr>
            <p:extLst>
              <p:ext uri="{D42A27DB-BD31-4B8C-83A1-F6EECF244321}">
                <p14:modId xmlns:p14="http://schemas.microsoft.com/office/powerpoint/2010/main" val="3943597185"/>
              </p:ext>
            </p:extLst>
          </p:nvPr>
        </p:nvGraphicFramePr>
        <p:xfrm>
          <a:off x="968651" y="3596561"/>
          <a:ext cx="9956524" cy="2406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F939B82-A55D-40CE-947A-2A1BF914084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BDFFE1E1-7DDB-4E79-80BD-2F10FD9EC61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023E65A-8090-4244-AA2B-69357CE143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93AD440-1411-4385-8FA0-C4E3CE0658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3C933D8-8824-40FE-8A3D-E27A4F81861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0008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Fire is one of the most common risks to personal safety found at home.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because fire can come from a lot of possible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Stovetops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Candles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Fireplaces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Heaters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Electrical equipment</a:t>
            </a:r>
          </a:p>
        </p:txBody>
      </p:sp>
      <p:sp>
        <p:nvSpPr>
          <p:cNvPr id="7" name="Rectangle 6">
            <a:extLst>
              <a:ext uri="{FF2B5EF4-FFF2-40B4-BE49-F238E27FC236}">
                <a16:creationId xmlns:a16="http://schemas.microsoft.com/office/drawing/2014/main" id="{5C8E1A6D-8452-4A75-B9D7-B765128C74C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AFFB01A3-0FBA-4921-9480-FBF06F4779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6677303-4CD2-40D3-B4D6-21DACBDD4D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DDA7D83-2993-4E0A-9D1E-FEA93D4944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BFFFD6B-663A-414F-B22D-C2C6DC70C1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3059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community care, you will provide care and support to clients who visit or stay in a community care </a:t>
            </a:r>
            <a:r>
              <a:rPr lang="en-US" sz="2200" dirty="0" err="1">
                <a:solidFill>
                  <a:schemeClr val="tx1">
                    <a:lumMod val="75000"/>
                    <a:lumOff val="25000"/>
                  </a:schemeClr>
                </a:solidFill>
              </a:rPr>
              <a:t>centre</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you will be visiting and providing care for clients in their own homes in residential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applicable in cases where clients choose to receive care at home or if, for any reason, they are restricted to staying at home.</a:t>
            </a:r>
          </a:p>
        </p:txBody>
      </p:sp>
      <p:pic>
        <p:nvPicPr>
          <p:cNvPr id="5" name="Picture 4">
            <a:extLst>
              <a:ext uri="{FF2B5EF4-FFF2-40B4-BE49-F238E27FC236}">
                <a16:creationId xmlns:a16="http://schemas.microsoft.com/office/drawing/2014/main" id="{ED540294-3FB3-4627-9B7F-BF7143F251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68B540B-43C4-449D-B171-596E890C00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34800C1-E64E-4EFA-B5EE-4CA986F83D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F37622-0FC9-4F96-A4F6-84F905B3DF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7038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Water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Water is a common provision at home that people use and consume for everyday tasks.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water can harm individuals who are not properly monitored.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Water can cause harm through drowning or electrocution.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At home, drowning may be caused by the use of pools, bathtubs, basins and other large water containers. </a:t>
            </a:r>
          </a:p>
        </p:txBody>
      </p:sp>
      <p:sp>
        <p:nvSpPr>
          <p:cNvPr id="7" name="Rectangle 6">
            <a:extLst>
              <a:ext uri="{FF2B5EF4-FFF2-40B4-BE49-F238E27FC236}">
                <a16:creationId xmlns:a16="http://schemas.microsoft.com/office/drawing/2014/main" id="{AA9BE0C4-6851-446F-85EC-A6B2100258C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4395D580-6D82-400F-A46C-9AD649830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88554C1-0E60-46CB-94E0-69B71F0B2D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B3B0515-065E-4AC5-838D-4E89A3920C0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14434D7-B78A-4551-B81B-4776238CFB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27623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the risk of drowning:</a:t>
            </a:r>
          </a:p>
        </p:txBody>
      </p:sp>
      <p:sp>
        <p:nvSpPr>
          <p:cNvPr id="7" name="Rectangle 6">
            <a:extLst>
              <a:ext uri="{FF2B5EF4-FFF2-40B4-BE49-F238E27FC236}">
                <a16:creationId xmlns:a16="http://schemas.microsoft.com/office/drawing/2014/main" id="{901F1D34-5B9F-4CD4-9AF3-50BACC2CC56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graphicFrame>
        <p:nvGraphicFramePr>
          <p:cNvPr id="2" name="Diagram 1">
            <a:extLst>
              <a:ext uri="{FF2B5EF4-FFF2-40B4-BE49-F238E27FC236}">
                <a16:creationId xmlns:a16="http://schemas.microsoft.com/office/drawing/2014/main" id="{16B84818-3B50-44D2-AE55-25B6AA86B5D0}"/>
              </a:ext>
            </a:extLst>
          </p:cNvPr>
          <p:cNvGraphicFramePr/>
          <p:nvPr>
            <p:extLst>
              <p:ext uri="{D42A27DB-BD31-4B8C-83A1-F6EECF244321}">
                <p14:modId xmlns:p14="http://schemas.microsoft.com/office/powerpoint/2010/main" val="21161750"/>
              </p:ext>
            </p:extLst>
          </p:nvPr>
        </p:nvGraphicFramePr>
        <p:xfrm>
          <a:off x="962152" y="2437538"/>
          <a:ext cx="9864344" cy="30933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A8C22D05-1F8B-4365-BC7A-B6CF9652392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D3D5BC6-DBF3-4979-A791-F55F37C926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4E8542E-8E52-40E5-AF49-EDA58C1F9D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B1DEC71-06BA-48CE-8651-0B31D520CAE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21132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Water may also cause risks of electrocution when in contact with electrical appliances and outlets.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the risk of electrocution,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Clean up water spills and puddles immediately to avoid possible contact with electrical appliances and outlets.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 high-risk individuals and ensure that their hands are not wet when they handle electrical appliances.</a:t>
            </a:r>
          </a:p>
        </p:txBody>
      </p:sp>
      <p:sp>
        <p:nvSpPr>
          <p:cNvPr id="7" name="Rectangle 6">
            <a:extLst>
              <a:ext uri="{FF2B5EF4-FFF2-40B4-BE49-F238E27FC236}">
                <a16:creationId xmlns:a16="http://schemas.microsoft.com/office/drawing/2014/main" id="{7B109953-CD25-404B-9EC2-6E9BC9AED33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EE946EF0-5126-4E62-9CEF-45B9C7D26A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0FEBA7A-1DBB-4C71-BF15-441EDC2959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02873C8-823D-4DB8-8D29-7F27076A70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0BCDDA4-57F3-46D3-A6E0-704848A56B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13928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Poisonous Substances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Poisoning can come from common household substances including cleaning substances, detergents, fuels and medications.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risks caused by poisonous substances, make sure that they are out of reach of high-risk individuals by storing these substances in a locked cabinet and label it  with readable text properly. </a:t>
            </a:r>
          </a:p>
        </p:txBody>
      </p:sp>
      <p:sp>
        <p:nvSpPr>
          <p:cNvPr id="7" name="Rectangle 6">
            <a:extLst>
              <a:ext uri="{FF2B5EF4-FFF2-40B4-BE49-F238E27FC236}">
                <a16:creationId xmlns:a16="http://schemas.microsoft.com/office/drawing/2014/main" id="{0472CA8A-C00D-4707-96FB-8443B5F5AD5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22F8F9EB-A9DC-4C18-921D-4C507B3C19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3A66B73-6001-4D8D-A28E-A09BF27B75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EBA02FF-622B-45F1-9044-11F16DFA39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92E4DF1-E5F5-493B-9D42-C57498D870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531972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Allergens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Allergens are food items or substances that cause allergic reactions for some individuals. </a:t>
            </a:r>
          </a:p>
        </p:txBody>
      </p:sp>
      <p:sp>
        <p:nvSpPr>
          <p:cNvPr id="7" name="Rectangle 6">
            <a:extLst>
              <a:ext uri="{FF2B5EF4-FFF2-40B4-BE49-F238E27FC236}">
                <a16:creationId xmlns:a16="http://schemas.microsoft.com/office/drawing/2014/main" id="{174CD4DE-2946-43A3-837E-D43B98BD6F5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3" name="Picture 2">
            <a:extLst>
              <a:ext uri="{FF2B5EF4-FFF2-40B4-BE49-F238E27FC236}">
                <a16:creationId xmlns:a16="http://schemas.microsoft.com/office/drawing/2014/main" id="{A41BEC1A-301A-4D6F-9F49-C5A930E78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880" y="3771900"/>
            <a:ext cx="6135266" cy="2142961"/>
          </a:xfrm>
          <a:prstGeom prst="rect">
            <a:avLst/>
          </a:prstGeom>
        </p:spPr>
      </p:pic>
      <p:pic>
        <p:nvPicPr>
          <p:cNvPr id="8" name="Picture 7">
            <a:extLst>
              <a:ext uri="{FF2B5EF4-FFF2-40B4-BE49-F238E27FC236}">
                <a16:creationId xmlns:a16="http://schemas.microsoft.com/office/drawing/2014/main" id="{8C8AFDB4-443B-4A89-8667-80436C8330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5BB23B6-8128-42DC-BAE9-3D5C87A9A8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C69998F-3D1A-468F-B64C-8772673440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B55E41-DCA7-4611-80CD-960B622A837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92484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table below, you can see common food items and substances that may cause allergic reactions.</a:t>
            </a:r>
          </a:p>
        </p:txBody>
      </p:sp>
      <p:graphicFrame>
        <p:nvGraphicFramePr>
          <p:cNvPr id="2" name="Table 1"/>
          <p:cNvGraphicFramePr>
            <a:graphicFrameLocks noGrp="1"/>
          </p:cNvGraphicFramePr>
          <p:nvPr>
            <p:extLst>
              <p:ext uri="{D42A27DB-BD31-4B8C-83A1-F6EECF244321}">
                <p14:modId xmlns:p14="http://schemas.microsoft.com/office/powerpoint/2010/main" val="4141482526"/>
              </p:ext>
            </p:extLst>
          </p:nvPr>
        </p:nvGraphicFramePr>
        <p:xfrm>
          <a:off x="930619" y="2667420"/>
          <a:ext cx="9713953" cy="3415792"/>
        </p:xfrm>
        <a:graphic>
          <a:graphicData uri="http://schemas.openxmlformats.org/drawingml/2006/table">
            <a:tbl>
              <a:tblPr firstRow="1" firstCol="1" bandRow="1">
                <a:tableStyleId>{912C8C85-51F0-491E-9774-3900AFEF0FD7}</a:tableStyleId>
              </a:tblPr>
              <a:tblGrid>
                <a:gridCol w="4576849">
                  <a:extLst>
                    <a:ext uri="{9D8B030D-6E8A-4147-A177-3AD203B41FA5}">
                      <a16:colId xmlns:a16="http://schemas.microsoft.com/office/drawing/2014/main" val="3964452015"/>
                    </a:ext>
                  </a:extLst>
                </a:gridCol>
                <a:gridCol w="5137104">
                  <a:extLst>
                    <a:ext uri="{9D8B030D-6E8A-4147-A177-3AD203B41FA5}">
                      <a16:colId xmlns:a16="http://schemas.microsoft.com/office/drawing/2014/main" val="156493227"/>
                    </a:ext>
                  </a:extLst>
                </a:gridCol>
              </a:tblGrid>
              <a:tr h="295300">
                <a:tc>
                  <a:txBody>
                    <a:bodyPr/>
                    <a:lstStyle/>
                    <a:p>
                      <a:pPr marL="0" marR="0" indent="0" algn="ctr">
                        <a:lnSpc>
                          <a:spcPct val="115000"/>
                        </a:lnSpc>
                        <a:spcBef>
                          <a:spcPts val="600"/>
                        </a:spcBef>
                        <a:spcAft>
                          <a:spcPts val="600"/>
                        </a:spcAft>
                      </a:pPr>
                      <a:r>
                        <a:rPr lang="en-AU" sz="2200">
                          <a:effectLst/>
                        </a:rPr>
                        <a:t>Common food allergens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tabLst>
                          <a:tab pos="114300" algn="l"/>
                        </a:tabLst>
                      </a:pPr>
                      <a:r>
                        <a:rPr lang="en-AU" sz="2200">
                          <a:effectLst/>
                        </a:rPr>
                        <a:t>Common substance allergens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2074360"/>
                  </a:ext>
                </a:extLst>
              </a:tr>
              <a:tr h="2841732">
                <a:tc>
                  <a:txBody>
                    <a:bodyPr/>
                    <a:lstStyle/>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Seafood</a:t>
                      </a:r>
                      <a:endParaRPr lang="en-US" sz="2200" b="0" dirty="0">
                        <a:solidFill>
                          <a:schemeClr val="tx1">
                            <a:lumMod val="75000"/>
                            <a:lumOff val="25000"/>
                          </a:schemeClr>
                        </a:solidFill>
                        <a:effectLst/>
                      </a:endParaRPr>
                    </a:p>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Nuts</a:t>
                      </a:r>
                      <a:endParaRPr lang="en-US" sz="2200" b="0" dirty="0">
                        <a:solidFill>
                          <a:schemeClr val="tx1">
                            <a:lumMod val="75000"/>
                            <a:lumOff val="25000"/>
                          </a:schemeClr>
                        </a:solidFill>
                        <a:effectLst/>
                      </a:endParaRPr>
                    </a:p>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Dairy products</a:t>
                      </a:r>
                      <a:endParaRPr lang="en-US" sz="2200" b="0" dirty="0">
                        <a:solidFill>
                          <a:schemeClr val="tx1">
                            <a:lumMod val="75000"/>
                            <a:lumOff val="25000"/>
                          </a:schemeClr>
                        </a:solidFill>
                        <a:effectLst/>
                      </a:endParaRPr>
                    </a:p>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Fruits</a:t>
                      </a:r>
                      <a:endParaRPr lang="en-US" sz="2200" b="0" dirty="0">
                        <a:solidFill>
                          <a:schemeClr val="tx1">
                            <a:lumMod val="75000"/>
                            <a:lumOff val="25000"/>
                          </a:schemeClr>
                        </a:solidFill>
                        <a:effectLst/>
                      </a:endParaRPr>
                    </a:p>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Eggs</a:t>
                      </a:r>
                      <a:endParaRPr lang="en-US" sz="2200" b="0" dirty="0">
                        <a:solidFill>
                          <a:schemeClr val="tx1">
                            <a:lumMod val="75000"/>
                            <a:lumOff val="25000"/>
                          </a:schemeClr>
                        </a:solidFill>
                        <a:effectLst/>
                      </a:endParaRPr>
                    </a:p>
                    <a:p>
                      <a:pPr marL="342900" marR="0" lvl="0" indent="-342900">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Poultry</a:t>
                      </a:r>
                      <a:endParaRPr lang="en-US" sz="22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Pollen</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Dust</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Animal fur</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Medicines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Mould</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Detergents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21951359"/>
                  </a:ext>
                </a:extLst>
              </a:tr>
            </a:tbl>
          </a:graphicData>
        </a:graphic>
      </p:graphicFrame>
      <p:sp>
        <p:nvSpPr>
          <p:cNvPr id="7" name="Rectangle 6">
            <a:extLst>
              <a:ext uri="{FF2B5EF4-FFF2-40B4-BE49-F238E27FC236}">
                <a16:creationId xmlns:a16="http://schemas.microsoft.com/office/drawing/2014/main" id="{4CD6A602-9F14-4CF7-9EAE-8199DABB3A6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8" name="Picture 7">
            <a:extLst>
              <a:ext uri="{FF2B5EF4-FFF2-40B4-BE49-F238E27FC236}">
                <a16:creationId xmlns:a16="http://schemas.microsoft.com/office/drawing/2014/main" id="{97D7301F-D155-4EA2-9760-396D1E89A3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E7992C2-EC0B-4805-B2FD-50BF7117FE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56366F0-9BC3-4D97-A7A7-2D68A2D672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F9B3473-FB61-4A2E-A522-18D312049A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9250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avoid or reduce the risk of allergic reactions for persons under your care by keeping yourself informed of their medical history.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Read through the relevant medical records of individuals to identify their allergens.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information will help you ensure that the persons under your care do not come into contact with these allergens. </a:t>
            </a:r>
          </a:p>
        </p:txBody>
      </p:sp>
      <p:sp>
        <p:nvSpPr>
          <p:cNvPr id="7" name="Rectangle 6">
            <a:extLst>
              <a:ext uri="{FF2B5EF4-FFF2-40B4-BE49-F238E27FC236}">
                <a16:creationId xmlns:a16="http://schemas.microsoft.com/office/drawing/2014/main" id="{7BBAED7B-D24C-49B2-989F-80E7F3C590B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6AE485DF-9A2B-4C2E-9456-9455AF17DD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D6B330F-5E10-437A-BEAF-1FB3D7C8EB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4FA2597-B5C9-46D5-A525-D6ADEEF312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1C8039-44A4-425A-AB0F-AA846FB8D5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16563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identify allergic reactions through symptoms,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Sneezing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Coughing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Skin rashes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Breathing difficulty</a:t>
            </a:r>
          </a:p>
        </p:txBody>
      </p:sp>
      <p:sp>
        <p:nvSpPr>
          <p:cNvPr id="7" name="Rectangle 6">
            <a:extLst>
              <a:ext uri="{FF2B5EF4-FFF2-40B4-BE49-F238E27FC236}">
                <a16:creationId xmlns:a16="http://schemas.microsoft.com/office/drawing/2014/main" id="{89D029D5-CEA7-4240-84C6-5A2120EB45C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42FCACF8-C8E2-43D2-8C13-63C4A70D6D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D44088C-743A-4A9A-9062-4B66EC2B23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88BAF1D-34B7-4AED-8F63-675B931A34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F94C19-6D7B-4A1B-A4FB-547E9B4FC4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93871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Allergic reactions may cause serious medical risks if not identified and avoided.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think that the person under your care may be experiencing allergic reactions, perform the following steps: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Check their condition to see what aid you can provide immediately.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If possible, identify and remove the allergen.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Inform your supervisor.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Contact the individual’s doctor.</a:t>
            </a:r>
          </a:p>
        </p:txBody>
      </p:sp>
      <p:sp>
        <p:nvSpPr>
          <p:cNvPr id="7" name="Rectangle 6">
            <a:extLst>
              <a:ext uri="{FF2B5EF4-FFF2-40B4-BE49-F238E27FC236}">
                <a16:creationId xmlns:a16="http://schemas.microsoft.com/office/drawing/2014/main" id="{FCCB79CD-9E4F-468F-B9C3-046FC132C06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72EE5240-D22B-4636-B804-6392CFD911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D570670-1A69-47B6-8106-3A350AEB12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8BCA3E8-470B-4F3C-8D7A-6427B7FE3E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21AF2A0-9659-4EC1-9362-ADEBAB7D89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6272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Trip and Fall Hazards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Trip and fall hazards are objects or settings at the home that may cause individuals to trip or fall.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hazards include the following:</a:t>
            </a:r>
          </a:p>
        </p:txBody>
      </p:sp>
      <p:graphicFrame>
        <p:nvGraphicFramePr>
          <p:cNvPr id="7" name="Diagram 6"/>
          <p:cNvGraphicFramePr/>
          <p:nvPr>
            <p:extLst>
              <p:ext uri="{D42A27DB-BD31-4B8C-83A1-F6EECF244321}">
                <p14:modId xmlns:p14="http://schemas.microsoft.com/office/powerpoint/2010/main" val="376399721"/>
              </p:ext>
            </p:extLst>
          </p:nvPr>
        </p:nvGraphicFramePr>
        <p:xfrm>
          <a:off x="1147279" y="3615238"/>
          <a:ext cx="10165545" cy="2361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F984EB8B-130F-4991-885A-3D6E310F28E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ED89FF49-1D8F-469C-BD95-085717C7EDF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8CE43A7-DE7F-4A78-A4B6-8B9676056B3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9A3B35D-508B-43E2-958F-CC8149B400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D9F3E47-BEBC-43A2-B979-6C8420CF6F8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6776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 work practices are ways to perform your role in accordance with work health and safety standards.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practices include how to follow procedures and do work tasks safely. </a:t>
            </a:r>
          </a:p>
        </p:txBody>
      </p:sp>
      <p:pic>
        <p:nvPicPr>
          <p:cNvPr id="5" name="Picture 4" descr="A picture containing person, computer&#10;&#10;Description automatically generated">
            <a:extLst>
              <a:ext uri="{FF2B5EF4-FFF2-40B4-BE49-F238E27FC236}">
                <a16:creationId xmlns:a16="http://schemas.microsoft.com/office/drawing/2014/main" id="{6298045E-CFA8-4B71-91EB-AFD81480F25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1152" y="3538728"/>
            <a:ext cx="3762688" cy="2544572"/>
          </a:xfrm>
          <a:prstGeom prst="rect">
            <a:avLst/>
          </a:prstGeom>
          <a:noFill/>
          <a:ln>
            <a:noFill/>
          </a:ln>
        </p:spPr>
      </p:pic>
      <p:pic>
        <p:nvPicPr>
          <p:cNvPr id="6" name="Picture 5">
            <a:extLst>
              <a:ext uri="{FF2B5EF4-FFF2-40B4-BE49-F238E27FC236}">
                <a16:creationId xmlns:a16="http://schemas.microsoft.com/office/drawing/2014/main" id="{5ECFFBE0-F17A-4073-9020-5362645DA2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00EDD7E-8E1F-4E89-8101-956A24EF51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C081907-95A7-435A-949A-FACD21C5B3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71B0B1-7D8E-45B2-BD41-E874AF374A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259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Choking Hazards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Choking hazards are items that may cause choking or suffocation when placed in the mouth of an individual.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Children under the age of five are especially at risk of choking on small items.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older adults, choking may be caused by food items or medicines. </a:t>
            </a:r>
          </a:p>
        </p:txBody>
      </p:sp>
      <p:sp>
        <p:nvSpPr>
          <p:cNvPr id="7" name="Rectangle 6">
            <a:extLst>
              <a:ext uri="{FF2B5EF4-FFF2-40B4-BE49-F238E27FC236}">
                <a16:creationId xmlns:a16="http://schemas.microsoft.com/office/drawing/2014/main" id="{AED624BB-A9F1-4693-99C5-7C76B5D5698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4E07CDB0-AE1C-44A8-8AE7-B2E97A5711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AD9F9FC-B7AB-41D0-B601-425BE1B45B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AF6A6DE-35F7-4324-8BB7-8F0638642E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7D420E7-E724-4B5C-AEFF-B2E84FB96F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828946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possible harm caused by choking hazards,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small items that children can put inside their mouths are out of their reach.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individuals when eating by cutting their food into smaller pieces for easy consumption.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Cut down medical pills and tablets into smaller pieces for easy consumption and help to dilute medicines in water so that individuals may consume them in liquid form.</a:t>
            </a:r>
          </a:p>
        </p:txBody>
      </p:sp>
      <p:sp>
        <p:nvSpPr>
          <p:cNvPr id="7" name="Rectangle 6">
            <a:extLst>
              <a:ext uri="{FF2B5EF4-FFF2-40B4-BE49-F238E27FC236}">
                <a16:creationId xmlns:a16="http://schemas.microsoft.com/office/drawing/2014/main" id="{FA74F769-F76E-4CDE-A642-E8F53DC3F8F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08F5A887-CB1F-47D6-91B5-476B9E9DFA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584FB4F-972E-4A93-80A6-4B2C6585A1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5788948-5AE2-47E0-811E-6EA4F26944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E2B7F59-721F-427D-B602-5E50E4B905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0469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Sharp Objects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Sharp objects are items that can possibly cut persons using them.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At a client’s home, common sharp objects include the following:</a:t>
            </a:r>
          </a:p>
        </p:txBody>
      </p:sp>
      <p:graphicFrame>
        <p:nvGraphicFramePr>
          <p:cNvPr id="7" name="Diagram 6"/>
          <p:cNvGraphicFramePr/>
          <p:nvPr>
            <p:extLst>
              <p:ext uri="{D42A27DB-BD31-4B8C-83A1-F6EECF244321}">
                <p14:modId xmlns:p14="http://schemas.microsoft.com/office/powerpoint/2010/main" val="2597961220"/>
              </p:ext>
            </p:extLst>
          </p:nvPr>
        </p:nvGraphicFramePr>
        <p:xfrm>
          <a:off x="688024" y="3469445"/>
          <a:ext cx="10381878" cy="26133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303AC56-A0E2-4622-AFAA-1D7936D272F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ADA10646-8A06-493F-925B-E32D036D441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E30A52C-5DCB-4F11-919C-02380F1AEB1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0023AB5-1644-44F8-9E21-6126996A9F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E4EBA69-FC1D-462D-BA5E-B3697ACE53F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38608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objects are common household items, so it is not possible to eliminate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you may reduce risks associated with them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keeping sharp objects out of reach of high-risk individuals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cleaning up sharp objects immediately after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assisting individuals when using sharp objects.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addition to these common household items, damaged metal objects may also cause cuts. </a:t>
            </a:r>
          </a:p>
        </p:txBody>
      </p:sp>
      <p:sp>
        <p:nvSpPr>
          <p:cNvPr id="7" name="Rectangle 6">
            <a:extLst>
              <a:ext uri="{FF2B5EF4-FFF2-40B4-BE49-F238E27FC236}">
                <a16:creationId xmlns:a16="http://schemas.microsoft.com/office/drawing/2014/main" id="{A2622268-DEC6-48DD-8F84-84FF2745D81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6CAEA588-2850-45C1-86B7-AE53585D79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4FAD418-79C8-4E9D-BD57-6050BC32E4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BA2D517-3BA9-4AF2-9223-803B6A0D183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A382E35-FC86-4697-8216-5CFA4ECD69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16245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3047108" y="0"/>
            <a:ext cx="9143999"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779373" y="0"/>
            <a:ext cx="8924486"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1254942"/>
            <a:ext cx="5203375"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1.2</a:t>
            </a:r>
          </a:p>
          <a:p>
            <a:r>
              <a:rPr lang="en-US" sz="5400" b="1" dirty="0">
                <a:solidFill>
                  <a:schemeClr val="tx1">
                    <a:lumMod val="50000"/>
                    <a:lumOff val="50000"/>
                  </a:schemeClr>
                </a:solidFill>
                <a:latin typeface="Arial" panose="020B0604020202020204" pitchFamily="34" charset="0"/>
                <a:cs typeface="Arial" panose="020B0604020202020204" pitchFamily="34" charset="0"/>
              </a:rPr>
              <a:t>Identify, Report and Record Existing and Potential Hazards in the Workplace</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239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responsibilities as a care worker is to ensure your own safety as well as the safety of clients, co-workers and others in the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ensure safety through effective identification, reporting and recording of workplace hazards.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BA2B6493-73AF-45FF-B798-7CF739BA891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0A82F460-4060-4C6D-A81B-CA415CD5BC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77FA906-22F4-400F-AC35-8787ECA13B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FCDE1B1-53A1-4A3E-80B0-533E1F964C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71625A-47BD-4AEB-8A5F-B7F0177B66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08945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Hazards are objects, settings or situations that may potentially cause: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harm to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damage to property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disruption to productivity.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F6004A0C-955F-4816-8F7C-A58726AC20E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11" name="Picture 10">
            <a:extLst>
              <a:ext uri="{FF2B5EF4-FFF2-40B4-BE49-F238E27FC236}">
                <a16:creationId xmlns:a16="http://schemas.microsoft.com/office/drawing/2014/main" id="{1BA85E2F-7862-489D-8FA4-D8242D0B3D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3" name="Picture 12">
            <a:extLst>
              <a:ext uri="{FF2B5EF4-FFF2-40B4-BE49-F238E27FC236}">
                <a16:creationId xmlns:a16="http://schemas.microsoft.com/office/drawing/2014/main" id="{3A45080B-24F5-4D49-BDE9-F65E5DD389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4" name="Oval 13">
            <a:extLst>
              <a:ext uri="{FF2B5EF4-FFF2-40B4-BE49-F238E27FC236}">
                <a16:creationId xmlns:a16="http://schemas.microsoft.com/office/drawing/2014/main" id="{03DC9E04-E7C5-43E6-906E-0D96A460D07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28ECE5A-BAF2-4CC2-B917-6F0BFA867E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9692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hazards arise from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7" name="Diagram 6"/>
          <p:cNvGraphicFramePr/>
          <p:nvPr>
            <p:extLst>
              <p:ext uri="{D42A27DB-BD31-4B8C-83A1-F6EECF244321}">
                <p14:modId xmlns:p14="http://schemas.microsoft.com/office/powerpoint/2010/main" val="2104239009"/>
              </p:ext>
            </p:extLst>
          </p:nvPr>
        </p:nvGraphicFramePr>
        <p:xfrm>
          <a:off x="921673" y="2011680"/>
          <a:ext cx="10283884" cy="2876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D4692533-266A-4082-883E-E679352395A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9" name="Picture 8">
            <a:extLst>
              <a:ext uri="{FF2B5EF4-FFF2-40B4-BE49-F238E27FC236}">
                <a16:creationId xmlns:a16="http://schemas.microsoft.com/office/drawing/2014/main" id="{EA4C1ACE-1CAA-4D4E-AB57-A7ADA55D75D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83AEDAE-6037-45E1-915C-1FB6CE4FACE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D64424C-B23E-430D-A6FF-298F38CC71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848C74F-47EA-4024-B807-0F6874D0A01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46517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hazards come with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 is an assessment of the probability of a hazard causing harm, damage or disruption in the workplace.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responsibility is to identify, report and record hazards and risks that you encounter at work.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promptly report and record hazards,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respond to eliminate these hazards.</a:t>
            </a:r>
          </a:p>
        </p:txBody>
      </p:sp>
      <p:sp>
        <p:nvSpPr>
          <p:cNvPr id="6" name="Rectangle 5">
            <a:extLst>
              <a:ext uri="{FF2B5EF4-FFF2-40B4-BE49-F238E27FC236}">
                <a16:creationId xmlns:a16="http://schemas.microsoft.com/office/drawing/2014/main" id="{19CE4F04-2B69-490E-A2FE-005837DB850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338966D0-83EA-4965-A0AE-90C2B019FF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25A1BE5-C85D-4918-BB35-D49C507C03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5F3555A-8B35-4CA5-8725-608D9396D7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899D5CA-68F4-41CF-B315-C0072598DA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75945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1.2.1</a:t>
            </a:r>
            <a:r>
              <a:rPr lang="en-US" b="1" dirty="0">
                <a:solidFill>
                  <a:srgbClr val="FF595E"/>
                </a:solidFill>
                <a:latin typeface="+mn-lt"/>
              </a:rPr>
              <a:t> Identify Existing and Potential Hazards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Hazards may be classified based on their current state.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Existing hazards are those that can cause reasonable harm to people in the workplace at its current state.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Potential hazards are those that may not cause any consequences at their current state.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these hazards may cause harm when under certain conditions or circumstances. </a:t>
            </a:r>
          </a:p>
        </p:txBody>
      </p:sp>
      <p:sp>
        <p:nvSpPr>
          <p:cNvPr id="7" name="Rectangle 6">
            <a:extLst>
              <a:ext uri="{FF2B5EF4-FFF2-40B4-BE49-F238E27FC236}">
                <a16:creationId xmlns:a16="http://schemas.microsoft.com/office/drawing/2014/main" id="{900BD634-02A0-4BF0-BB49-074E49EC38E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544D4C27-5CE9-4C0A-9F2E-DF4AC7801B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4A5E74C-35DD-4CBD-9B61-2077C7509F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2B75B10-F595-436D-BB17-81C4FB1B89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0189968-5FD1-4327-BF1E-4CAC0A2191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419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 Health and Safety Legislation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based on national and state/territory WHS legislation.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WHS legislation and guidelines are in place to </a:t>
            </a:r>
            <a:r>
              <a:rPr lang="en-US" sz="2200" dirty="0" err="1">
                <a:solidFill>
                  <a:schemeClr val="tx1">
                    <a:lumMod val="75000"/>
                    <a:lumOff val="25000"/>
                  </a:schemeClr>
                </a:solidFill>
              </a:rPr>
              <a:t>minimise</a:t>
            </a:r>
            <a:r>
              <a:rPr lang="en-US" sz="2200" dirty="0">
                <a:solidFill>
                  <a:schemeClr val="tx1">
                    <a:lumMod val="75000"/>
                    <a:lumOff val="25000"/>
                  </a:schemeClr>
                </a:solidFill>
              </a:rPr>
              <a:t> or prevent health and safety risks in the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general, WHS laws cover a wide variety of situations that workers in any field may encounter.</a:t>
            </a:r>
          </a:p>
        </p:txBody>
      </p:sp>
      <p:pic>
        <p:nvPicPr>
          <p:cNvPr id="5" name="Picture 4">
            <a:extLst>
              <a:ext uri="{FF2B5EF4-FFF2-40B4-BE49-F238E27FC236}">
                <a16:creationId xmlns:a16="http://schemas.microsoft.com/office/drawing/2014/main" id="{D46D777C-66DC-47EF-BE93-05E0EAFC38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BCD0382D-05DE-4B6D-8AA8-D80D518EA1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80C09DF-97F6-42B6-B1E5-67CE967AB2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30A37F7-4C94-47DC-94B7-40D84D9EAD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639524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common workplace hazards that you must </a:t>
            </a:r>
            <a:r>
              <a:rPr lang="en-US" sz="2200" dirty="0" err="1">
                <a:solidFill>
                  <a:schemeClr val="tx1">
                    <a:lumMod val="75000"/>
                    <a:lumOff val="25000"/>
                  </a:schemeClr>
                </a:solidFill>
              </a:rPr>
              <a:t>recognise</a:t>
            </a:r>
            <a:r>
              <a:rPr lang="en-US" sz="2200" dirty="0">
                <a:solidFill>
                  <a:schemeClr val="tx1">
                    <a:lumMod val="75000"/>
                    <a:lumOff val="25000"/>
                  </a:schemeClr>
                </a:solidFill>
              </a:rPr>
              <a:t> and identify are as follows:</a:t>
            </a:r>
          </a:p>
        </p:txBody>
      </p:sp>
      <p:graphicFrame>
        <p:nvGraphicFramePr>
          <p:cNvPr id="6" name="Diagram 5"/>
          <p:cNvGraphicFramePr/>
          <p:nvPr>
            <p:extLst>
              <p:ext uri="{D42A27DB-BD31-4B8C-83A1-F6EECF244321}">
                <p14:modId xmlns:p14="http://schemas.microsoft.com/office/powerpoint/2010/main" val="3508444392"/>
              </p:ext>
            </p:extLst>
          </p:nvPr>
        </p:nvGraphicFramePr>
        <p:xfrm>
          <a:off x="748915" y="2481289"/>
          <a:ext cx="10237137" cy="3482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E14EEDD6-BB28-4D5A-9161-E29B15740F5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8" name="Picture 7">
            <a:extLst>
              <a:ext uri="{FF2B5EF4-FFF2-40B4-BE49-F238E27FC236}">
                <a16:creationId xmlns:a16="http://schemas.microsoft.com/office/drawing/2014/main" id="{2EA150B7-6F3B-47FB-8D4F-B2C75382A20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756AE85-0723-469E-BE32-A35DDCF0270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15AC4EA-74EE-487D-A632-8B5E709E032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56BC6D-2BFC-42E4-8440-B564BDC9A8E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29967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Personal Safety Risks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safety risks are threats to the welfare of people in the workplace.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safety risks include the following: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t>
            </a:r>
          </a:p>
        </p:txBody>
      </p:sp>
      <p:graphicFrame>
        <p:nvGraphicFramePr>
          <p:cNvPr id="7" name="Diagram 6"/>
          <p:cNvGraphicFramePr/>
          <p:nvPr>
            <p:extLst>
              <p:ext uri="{D42A27DB-BD31-4B8C-83A1-F6EECF244321}">
                <p14:modId xmlns:p14="http://schemas.microsoft.com/office/powerpoint/2010/main" val="3519659810"/>
              </p:ext>
            </p:extLst>
          </p:nvPr>
        </p:nvGraphicFramePr>
        <p:xfrm>
          <a:off x="915058" y="3372213"/>
          <a:ext cx="9766194" cy="280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B60FD62C-7DF9-4E7A-85FD-6E36F1207E0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8" name="Picture 7">
            <a:extLst>
              <a:ext uri="{FF2B5EF4-FFF2-40B4-BE49-F238E27FC236}">
                <a16:creationId xmlns:a16="http://schemas.microsoft.com/office/drawing/2014/main" id="{4FA0E6F0-E596-4676-A91F-F542B83A07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CCDB9B7-B2B0-45DA-A1A2-A6399D10ACA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C60CE65-85D8-4D1E-8485-198FF8B8ED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BC8ECC0-F3E5-4D75-901B-4D891C98AE1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87572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safety risks include the following: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t>
            </a:r>
          </a:p>
        </p:txBody>
      </p:sp>
      <p:graphicFrame>
        <p:nvGraphicFramePr>
          <p:cNvPr id="7" name="Diagram 6"/>
          <p:cNvGraphicFramePr/>
          <p:nvPr>
            <p:extLst>
              <p:ext uri="{D42A27DB-BD31-4B8C-83A1-F6EECF244321}">
                <p14:modId xmlns:p14="http://schemas.microsoft.com/office/powerpoint/2010/main" val="1886156964"/>
              </p:ext>
            </p:extLst>
          </p:nvPr>
        </p:nvGraphicFramePr>
        <p:xfrm>
          <a:off x="997263" y="2381613"/>
          <a:ext cx="9766194" cy="280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B60FD62C-7DF9-4E7A-85FD-6E36F1207E0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8" name="Picture 7">
            <a:extLst>
              <a:ext uri="{FF2B5EF4-FFF2-40B4-BE49-F238E27FC236}">
                <a16:creationId xmlns:a16="http://schemas.microsoft.com/office/drawing/2014/main" id="{E1729051-0BEC-46B0-B6F2-C707DA72F5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1D8F34F-CA44-4350-9D05-57411BF49F9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A99B4D6-4F9F-41B1-88DB-4C0A994414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9E615F5-925C-48ED-9676-E7534EA3855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149717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Safety Symbols and Their Meanings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Another way of identifying hazards is through the interpretation of safety symbols.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Safety symbols: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composed of standard and commonly used imagery related to health and safety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give straightforward written instructions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assigned meaning through graphic elements such as </a:t>
            </a:r>
            <a:r>
              <a:rPr lang="en-US" sz="2200" dirty="0" err="1">
                <a:solidFill>
                  <a:schemeClr val="tx1">
                    <a:lumMod val="75000"/>
                    <a:lumOff val="25000"/>
                  </a:schemeClr>
                </a:solidFill>
              </a:rPr>
              <a:t>colours</a:t>
            </a:r>
            <a:r>
              <a:rPr lang="en-US" sz="2200" dirty="0">
                <a:solidFill>
                  <a:schemeClr val="tx1">
                    <a:lumMod val="75000"/>
                    <a:lumOff val="25000"/>
                  </a:schemeClr>
                </a:solidFill>
              </a:rPr>
              <a:t> and shapes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workers to identify hazards immediately.</a:t>
            </a:r>
          </a:p>
        </p:txBody>
      </p:sp>
      <p:sp>
        <p:nvSpPr>
          <p:cNvPr id="6" name="Rectangle 5">
            <a:extLst>
              <a:ext uri="{FF2B5EF4-FFF2-40B4-BE49-F238E27FC236}">
                <a16:creationId xmlns:a16="http://schemas.microsoft.com/office/drawing/2014/main" id="{5488A4A2-11A0-4E17-9D92-4C474B68FC3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0B1E77A0-5F1C-4F0C-BEA7-DCA180C067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D51D41B-FD68-43DF-92FF-C8E1E2F66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31D27FA-8173-40DD-A9A1-1D5448663F4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53EE14C-66BD-43A5-9C09-D2C3AA261E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64833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Signs to identify procedures or actions are </a:t>
            </a:r>
            <a:r>
              <a:rPr lang="en-US" sz="2200" dirty="0" err="1">
                <a:solidFill>
                  <a:schemeClr val="tx1">
                    <a:lumMod val="75000"/>
                    <a:lumOff val="25000"/>
                  </a:schemeClr>
                </a:solidFill>
              </a:rPr>
              <a:t>colour</a:t>
            </a:r>
            <a:r>
              <a:rPr lang="en-US" sz="2200" dirty="0">
                <a:solidFill>
                  <a:schemeClr val="tx1">
                    <a:lumMod val="75000"/>
                    <a:lumOff val="25000"/>
                  </a:schemeClr>
                </a:solidFill>
              </a:rPr>
              <a:t>-coded as such: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‘DO NOT’ </a:t>
            </a:r>
            <a:r>
              <a:rPr lang="en-US" sz="2200" dirty="0">
                <a:solidFill>
                  <a:srgbClr val="FF595E"/>
                </a:solidFill>
              </a:rPr>
              <a:t>red</a:t>
            </a:r>
            <a:r>
              <a:rPr lang="en-US" sz="2200" dirty="0">
                <a:solidFill>
                  <a:schemeClr val="tx1">
                    <a:lumMod val="75000"/>
                    <a:lumOff val="25000"/>
                  </a:schemeClr>
                </a:solidFill>
              </a:rPr>
              <a:t> circle and slash signs show that an activity is prohibited.</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‘MUST DO’ </a:t>
            </a:r>
            <a:r>
              <a:rPr lang="en-US" sz="2200" dirty="0">
                <a:solidFill>
                  <a:srgbClr val="1C96D3"/>
                </a:solidFill>
              </a:rPr>
              <a:t>blue</a:t>
            </a:r>
            <a:r>
              <a:rPr lang="en-US" sz="2200" dirty="0">
                <a:solidFill>
                  <a:schemeClr val="tx1">
                    <a:lumMod val="75000"/>
                    <a:lumOff val="25000"/>
                  </a:schemeClr>
                </a:solidFill>
              </a:rPr>
              <a:t> circle signs show the PPE that should be worn.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‘BE AWARE’ </a:t>
            </a:r>
            <a:r>
              <a:rPr lang="en-US" sz="2200" dirty="0">
                <a:solidFill>
                  <a:srgbClr val="FFCA3A"/>
                </a:solidFill>
              </a:rPr>
              <a:t>yellow</a:t>
            </a:r>
            <a:r>
              <a:rPr lang="en-US" sz="2200" dirty="0">
                <a:solidFill>
                  <a:schemeClr val="tx1">
                    <a:lumMod val="75000"/>
                    <a:lumOff val="25000"/>
                  </a:schemeClr>
                </a:solidFill>
              </a:rPr>
              <a:t> triangle signs warn about hazards in the area.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‘INFORMATION’ </a:t>
            </a:r>
            <a:r>
              <a:rPr lang="en-US" sz="2200" dirty="0">
                <a:solidFill>
                  <a:srgbClr val="8AC926"/>
                </a:solidFill>
              </a:rPr>
              <a:t>green</a:t>
            </a:r>
            <a:r>
              <a:rPr lang="en-US" sz="2200" dirty="0">
                <a:solidFill>
                  <a:schemeClr val="tx1">
                    <a:lumMod val="75000"/>
                    <a:lumOff val="25000"/>
                  </a:schemeClr>
                </a:solidFill>
              </a:rPr>
              <a:t> square signs show information on emergency safety.</a:t>
            </a:r>
          </a:p>
        </p:txBody>
      </p:sp>
      <p:sp>
        <p:nvSpPr>
          <p:cNvPr id="6" name="Rectangle 5">
            <a:extLst>
              <a:ext uri="{FF2B5EF4-FFF2-40B4-BE49-F238E27FC236}">
                <a16:creationId xmlns:a16="http://schemas.microsoft.com/office/drawing/2014/main" id="{1210B42F-1D4C-41E9-AD05-093754D25AF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089CC40D-30E6-4A2D-8288-7C0BF82F7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AB7E9F0-9EE3-4C2D-AF34-D75BA6DAA3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8DEE30A-38AF-4F5C-86AD-F91D9A606E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DADAD63-FB3B-4A91-83C5-B6CFE05CF2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67400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Safety symbols include symbols for:</a:t>
            </a:r>
          </a:p>
        </p:txBody>
      </p:sp>
      <p:sp>
        <p:nvSpPr>
          <p:cNvPr id="6" name="Rectangle 5">
            <a:extLst>
              <a:ext uri="{FF2B5EF4-FFF2-40B4-BE49-F238E27FC236}">
                <a16:creationId xmlns:a16="http://schemas.microsoft.com/office/drawing/2014/main" id="{F23ED43B-0C25-457E-919A-2E5618FDE35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graphicFrame>
        <p:nvGraphicFramePr>
          <p:cNvPr id="2" name="Diagram 1">
            <a:extLst>
              <a:ext uri="{FF2B5EF4-FFF2-40B4-BE49-F238E27FC236}">
                <a16:creationId xmlns:a16="http://schemas.microsoft.com/office/drawing/2014/main" id="{5FAC4352-0459-409B-81A8-DD5DCD6750F7}"/>
              </a:ext>
            </a:extLst>
          </p:cNvPr>
          <p:cNvGraphicFramePr/>
          <p:nvPr>
            <p:extLst>
              <p:ext uri="{D42A27DB-BD31-4B8C-83A1-F6EECF244321}">
                <p14:modId xmlns:p14="http://schemas.microsoft.com/office/powerpoint/2010/main" val="3168551731"/>
              </p:ext>
            </p:extLst>
          </p:nvPr>
        </p:nvGraphicFramePr>
        <p:xfrm>
          <a:off x="876300" y="2372307"/>
          <a:ext cx="8128000" cy="3257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4A625F9-BD33-4458-9EA6-67742E8E22B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5602ADE-BA74-4125-86D6-707345C29AD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6E9982C-8E7D-4F62-8BEF-17C71835BC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C319402-568C-4883-996F-84792FA4357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040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Workplace Procedures for Hazard Identification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workplace, the common way to identify hazards is through physical inspections.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Inspection involves observing work surroundings for existing or potential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usually part of the responsibilities of a supervisor or manager, but you may help by identifying hazards in your assigned work area.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reporting any identified hazards to your supervisor, you will help yourself and others in the workplace in avoiding risks of harm.</a:t>
            </a:r>
          </a:p>
        </p:txBody>
      </p:sp>
      <p:sp>
        <p:nvSpPr>
          <p:cNvPr id="6" name="Rectangle 5">
            <a:extLst>
              <a:ext uri="{FF2B5EF4-FFF2-40B4-BE49-F238E27FC236}">
                <a16:creationId xmlns:a16="http://schemas.microsoft.com/office/drawing/2014/main" id="{253E4CA6-23D7-42D7-A1BC-EA6BF28EAB5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CDED9C27-D0C6-474E-BDCE-976C8A2059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AD51A2D-518C-463D-BC11-94C515D065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88C6558-B40D-4CBD-8FD0-DB4864C4D2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6A27AAF-7235-48C3-B312-1996961A63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17980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identify hazards in the course of performing your other tasks.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to list down these hazards so that you can report them to your supervisor later 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the identified hazard presents immediate risks to health and safety, you must act to </a:t>
            </a:r>
            <a:r>
              <a:rPr lang="en-US" sz="2200" dirty="0" err="1">
                <a:solidFill>
                  <a:schemeClr val="tx1">
                    <a:lumMod val="75000"/>
                    <a:lumOff val="25000"/>
                  </a:schemeClr>
                </a:solidFill>
              </a:rPr>
              <a:t>minimise</a:t>
            </a:r>
            <a:r>
              <a:rPr lang="en-US" sz="2200" dirty="0">
                <a:solidFill>
                  <a:schemeClr val="tx1">
                    <a:lumMod val="75000"/>
                    <a:lumOff val="25000"/>
                  </a:schemeClr>
                </a:solidFill>
              </a:rPr>
              <a:t> or eliminate the hazard. </a:t>
            </a:r>
          </a:p>
        </p:txBody>
      </p:sp>
      <p:sp>
        <p:nvSpPr>
          <p:cNvPr id="6" name="Rectangle 5">
            <a:extLst>
              <a:ext uri="{FF2B5EF4-FFF2-40B4-BE49-F238E27FC236}">
                <a16:creationId xmlns:a16="http://schemas.microsoft.com/office/drawing/2014/main" id="{7CA86AB6-FA2B-4DC1-840B-89E05F83690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D47DE7C4-F7EA-497B-B172-51F9D4AAFE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C2B3A69-5AD3-4D75-8202-94F5EF1286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7105228-9DB9-43EF-B7B3-E984652B81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F12D5F-24C1-4AB2-84E5-14D9DE5186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657914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1.2.2</a:t>
            </a:r>
            <a:r>
              <a:rPr lang="en-US" b="1" dirty="0">
                <a:solidFill>
                  <a:srgbClr val="FF595E"/>
                </a:solidFill>
                <a:latin typeface="+mn-lt"/>
              </a:rPr>
              <a:t> Report Hazards to Designated Persons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identifying hazards, you must report this to designated persons in your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Designated persons are people in the workplace in charge of addressing hazards.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your </a:t>
            </a:r>
            <a:r>
              <a:rPr lang="en-US" sz="2200" dirty="0" err="1">
                <a:solidFill>
                  <a:schemeClr val="tx1">
                    <a:lumMod val="75000"/>
                    <a:lumOff val="25000"/>
                  </a:schemeClr>
                </a:solidFill>
              </a:rPr>
              <a:t>organisational</a:t>
            </a:r>
            <a:r>
              <a:rPr lang="en-US" sz="2200" dirty="0">
                <a:solidFill>
                  <a:schemeClr val="tx1">
                    <a:lumMod val="75000"/>
                    <a:lumOff val="25000"/>
                  </a:schemeClr>
                </a:solidFill>
              </a:rPr>
              <a:t> structure, the designated person may be in the following role: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t>
            </a:r>
          </a:p>
        </p:txBody>
      </p:sp>
      <p:sp>
        <p:nvSpPr>
          <p:cNvPr id="7" name="Rectangle 6">
            <a:extLst>
              <a:ext uri="{FF2B5EF4-FFF2-40B4-BE49-F238E27FC236}">
                <a16:creationId xmlns:a16="http://schemas.microsoft.com/office/drawing/2014/main" id="{E57DAE38-2E31-4808-A854-9338CC8BB8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graphicFrame>
        <p:nvGraphicFramePr>
          <p:cNvPr id="6" name="Diagram 5">
            <a:extLst>
              <a:ext uri="{FF2B5EF4-FFF2-40B4-BE49-F238E27FC236}">
                <a16:creationId xmlns:a16="http://schemas.microsoft.com/office/drawing/2014/main" id="{4C000E79-5628-4DDC-ABE1-5F7FDE12A4F6}"/>
              </a:ext>
            </a:extLst>
          </p:cNvPr>
          <p:cNvGraphicFramePr/>
          <p:nvPr>
            <p:extLst>
              <p:ext uri="{D42A27DB-BD31-4B8C-83A1-F6EECF244321}">
                <p14:modId xmlns:p14="http://schemas.microsoft.com/office/powerpoint/2010/main" val="4231952350"/>
              </p:ext>
            </p:extLst>
          </p:nvPr>
        </p:nvGraphicFramePr>
        <p:xfrm>
          <a:off x="1043646" y="4162425"/>
          <a:ext cx="9673428" cy="191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EF2E7A4-19B4-4909-A82A-BDCE888B98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936E7E4-5AD7-44CD-AB10-4CBC02CEC5D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27441B9-6751-4BB7-B0FE-CF49F20AA4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6E90AB0-26E2-4FB4-9F08-A977DD19EAC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5401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identifying the designated person, you may proceed with reporting the identified hazard.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must follow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procedure for hazard reporting.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Review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and check the steps you must take in reporting hazards. </a:t>
            </a:r>
          </a:p>
        </p:txBody>
      </p:sp>
      <p:sp>
        <p:nvSpPr>
          <p:cNvPr id="6" name="Rectangle 5">
            <a:extLst>
              <a:ext uri="{FF2B5EF4-FFF2-40B4-BE49-F238E27FC236}">
                <a16:creationId xmlns:a16="http://schemas.microsoft.com/office/drawing/2014/main" id="{E42F3076-18D6-4AAC-913F-5D90173242E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30E06603-47CC-488D-BD57-D6CC34F7D2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5599E6D-9C93-44F5-880E-95E4B5C262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80414A4-7A60-4ADC-BE78-94FD7ED2B6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9996767-16EC-4EB3-980A-6B0188DA79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25780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WHS is a set of legislation and guidelines that set best practices 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3" name="Diagram 2">
            <a:extLst>
              <a:ext uri="{FF2B5EF4-FFF2-40B4-BE49-F238E27FC236}">
                <a16:creationId xmlns:a16="http://schemas.microsoft.com/office/drawing/2014/main" id="{40EC8DFD-0771-4696-B8BE-617D892A1D56}"/>
              </a:ext>
            </a:extLst>
          </p:cNvPr>
          <p:cNvGraphicFramePr/>
          <p:nvPr>
            <p:extLst>
              <p:ext uri="{D42A27DB-BD31-4B8C-83A1-F6EECF244321}">
                <p14:modId xmlns:p14="http://schemas.microsoft.com/office/powerpoint/2010/main" val="2401709919"/>
              </p:ext>
            </p:extLst>
          </p:nvPr>
        </p:nvGraphicFramePr>
        <p:xfrm>
          <a:off x="925576" y="2388638"/>
          <a:ext cx="9745472" cy="3428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F292C61-CE23-4D63-B46F-4EF017D469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68FA261-6E94-44DF-837B-0AF6DCEEE6A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A91F7B6-D024-4939-9263-2F787156F5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EA6F5F9-1D96-417B-B9DF-E6B5DEFA171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76693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1.2.3</a:t>
            </a:r>
            <a:r>
              <a:rPr lang="en-US" b="1" dirty="0">
                <a:solidFill>
                  <a:srgbClr val="FF595E"/>
                </a:solidFill>
                <a:latin typeface="+mn-lt"/>
              </a:rPr>
              <a:t> Record Hazards According to Workplace Procedures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reporting hazards, you must also ensure that they are properly documented.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provide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with a reference in case these hazards must be further investigated.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 records are also useful references in conducting risk assessments for the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Recording hazards will also give you and your colleagues an idea of how to prevent the same hazards from reappearing in the workplace.</a:t>
            </a:r>
          </a:p>
        </p:txBody>
      </p:sp>
      <p:sp>
        <p:nvSpPr>
          <p:cNvPr id="7" name="Rectangle 6">
            <a:extLst>
              <a:ext uri="{FF2B5EF4-FFF2-40B4-BE49-F238E27FC236}">
                <a16:creationId xmlns:a16="http://schemas.microsoft.com/office/drawing/2014/main" id="{3A8A9221-FE95-41C4-9A70-4A197CBC6E4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6" name="Picture 5">
            <a:extLst>
              <a:ext uri="{FF2B5EF4-FFF2-40B4-BE49-F238E27FC236}">
                <a16:creationId xmlns:a16="http://schemas.microsoft.com/office/drawing/2014/main" id="{DF6F0C27-8ED5-4C2B-B5A0-5AD5447444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5637720-609D-49DD-A156-E1D8C09C91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A9B41B7-761F-4AC7-BF90-F917803DD2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BDF82F0-6539-4391-B3F9-B03AA94FAC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45436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may also have a procedure for recording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usually done using a hazard record or report form.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there is such a form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you may use that to record the identified hazard.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be required to record hazards without a template, which means that you have to write the report from scratch.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be a simple task as long as you have all the details related to the hazard you have identified. </a:t>
            </a:r>
          </a:p>
        </p:txBody>
      </p:sp>
      <p:sp>
        <p:nvSpPr>
          <p:cNvPr id="6" name="Rectangle 5">
            <a:extLst>
              <a:ext uri="{FF2B5EF4-FFF2-40B4-BE49-F238E27FC236}">
                <a16:creationId xmlns:a16="http://schemas.microsoft.com/office/drawing/2014/main" id="{EEEA8416-C7FE-4AF1-ABFE-BF6E3F347D2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12C0B967-A583-406D-9DFE-43E673743D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81D836A-EF2A-4A51-B79C-C8E8D34C59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0219E8C-39EE-4C7F-8F25-A5A91F93AAB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418F1C5-1837-4DA1-A92D-6CF3EBC6C4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42724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basic hazard record will require you to provide the information shown in the table below: </a:t>
            </a:r>
          </a:p>
        </p:txBody>
      </p:sp>
      <p:graphicFrame>
        <p:nvGraphicFramePr>
          <p:cNvPr id="2" name="Table 1"/>
          <p:cNvGraphicFramePr>
            <a:graphicFrameLocks noGrp="1"/>
          </p:cNvGraphicFramePr>
          <p:nvPr>
            <p:extLst>
              <p:ext uri="{D42A27DB-BD31-4B8C-83A1-F6EECF244321}">
                <p14:modId xmlns:p14="http://schemas.microsoft.com/office/powerpoint/2010/main" val="2576763079"/>
              </p:ext>
            </p:extLst>
          </p:nvPr>
        </p:nvGraphicFramePr>
        <p:xfrm>
          <a:off x="875302" y="2743991"/>
          <a:ext cx="9832455" cy="3072971"/>
        </p:xfrm>
        <a:graphic>
          <a:graphicData uri="http://schemas.openxmlformats.org/drawingml/2006/table">
            <a:tbl>
              <a:tblPr firstRow="1" firstCol="1" bandRow="1">
                <a:tableStyleId>{912C8C85-51F0-491E-9774-3900AFEF0FD7}</a:tableStyleId>
              </a:tblPr>
              <a:tblGrid>
                <a:gridCol w="2497201">
                  <a:extLst>
                    <a:ext uri="{9D8B030D-6E8A-4147-A177-3AD203B41FA5}">
                      <a16:colId xmlns:a16="http://schemas.microsoft.com/office/drawing/2014/main" val="1728647177"/>
                    </a:ext>
                  </a:extLst>
                </a:gridCol>
                <a:gridCol w="7335254">
                  <a:extLst>
                    <a:ext uri="{9D8B030D-6E8A-4147-A177-3AD203B41FA5}">
                      <a16:colId xmlns:a16="http://schemas.microsoft.com/office/drawing/2014/main" val="2507521273"/>
                    </a:ext>
                  </a:extLst>
                </a:gridCol>
              </a:tblGrid>
              <a:tr h="855293">
                <a:tc>
                  <a:txBody>
                    <a:bodyPr/>
                    <a:lstStyle/>
                    <a:p>
                      <a:pPr marL="0" marR="0" indent="0" algn="ctr">
                        <a:lnSpc>
                          <a:spcPct val="115000"/>
                        </a:lnSpc>
                        <a:spcBef>
                          <a:spcPts val="600"/>
                        </a:spcBef>
                        <a:spcAft>
                          <a:spcPts val="600"/>
                        </a:spcAft>
                      </a:pPr>
                      <a:r>
                        <a:rPr lang="en-AU" sz="2200">
                          <a:effectLst/>
                        </a:rPr>
                        <a:t>Parts of a hazard record</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tc>
                  <a:txBody>
                    <a:bodyPr/>
                    <a:lstStyle/>
                    <a:p>
                      <a:pPr marL="0" marR="0" indent="0" algn="ctr">
                        <a:lnSpc>
                          <a:spcPct val="115000"/>
                        </a:lnSpc>
                        <a:spcBef>
                          <a:spcPts val="600"/>
                        </a:spcBef>
                        <a:spcAft>
                          <a:spcPts val="600"/>
                        </a:spcAft>
                        <a:tabLst>
                          <a:tab pos="114300" algn="l"/>
                        </a:tabLst>
                      </a:pPr>
                      <a:r>
                        <a:rPr lang="en-AU" sz="2200">
                          <a:effectLst/>
                        </a:rPr>
                        <a:t>Required information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extLst>
                  <a:ext uri="{0D108BD9-81ED-4DB2-BD59-A6C34878D82A}">
                    <a16:rowId xmlns:a16="http://schemas.microsoft.com/office/drawing/2014/main" val="3652612776"/>
                  </a:ext>
                </a:extLst>
              </a:tr>
              <a:tr h="2217678">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Reporter’s information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Name</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Designation</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Supervisor’s name</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Contact details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60081111"/>
                  </a:ext>
                </a:extLst>
              </a:tr>
            </a:tbl>
          </a:graphicData>
        </a:graphic>
      </p:graphicFrame>
      <p:sp>
        <p:nvSpPr>
          <p:cNvPr id="7" name="Rectangle 6">
            <a:extLst>
              <a:ext uri="{FF2B5EF4-FFF2-40B4-BE49-F238E27FC236}">
                <a16:creationId xmlns:a16="http://schemas.microsoft.com/office/drawing/2014/main" id="{8C5AB9CB-C041-4781-B297-E7B8C46E1C9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8" name="Picture 7">
            <a:extLst>
              <a:ext uri="{FF2B5EF4-FFF2-40B4-BE49-F238E27FC236}">
                <a16:creationId xmlns:a16="http://schemas.microsoft.com/office/drawing/2014/main" id="{22991146-C6B1-4FFD-98BC-A25267ACFF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8D11569-9E12-47E9-9229-C1FFE55405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5388968-E776-410C-87A0-AD127154623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CCBDF5F-66E7-49E3-B592-4519C12840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79840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basic hazard record will require you to provide the information shown in the table below: </a:t>
            </a:r>
          </a:p>
        </p:txBody>
      </p:sp>
      <p:graphicFrame>
        <p:nvGraphicFramePr>
          <p:cNvPr id="2" name="Table 1"/>
          <p:cNvGraphicFramePr>
            <a:graphicFrameLocks noGrp="1"/>
          </p:cNvGraphicFramePr>
          <p:nvPr>
            <p:extLst>
              <p:ext uri="{D42A27DB-BD31-4B8C-83A1-F6EECF244321}">
                <p14:modId xmlns:p14="http://schemas.microsoft.com/office/powerpoint/2010/main" val="774499121"/>
              </p:ext>
            </p:extLst>
          </p:nvPr>
        </p:nvGraphicFramePr>
        <p:xfrm>
          <a:off x="875302" y="2743991"/>
          <a:ext cx="9832455" cy="2641585"/>
        </p:xfrm>
        <a:graphic>
          <a:graphicData uri="http://schemas.openxmlformats.org/drawingml/2006/table">
            <a:tbl>
              <a:tblPr firstRow="1" firstCol="1" bandRow="1">
                <a:tableStyleId>{912C8C85-51F0-491E-9774-3900AFEF0FD7}</a:tableStyleId>
              </a:tblPr>
              <a:tblGrid>
                <a:gridCol w="2497201">
                  <a:extLst>
                    <a:ext uri="{9D8B030D-6E8A-4147-A177-3AD203B41FA5}">
                      <a16:colId xmlns:a16="http://schemas.microsoft.com/office/drawing/2014/main" val="1728647177"/>
                    </a:ext>
                  </a:extLst>
                </a:gridCol>
                <a:gridCol w="7335254">
                  <a:extLst>
                    <a:ext uri="{9D8B030D-6E8A-4147-A177-3AD203B41FA5}">
                      <a16:colId xmlns:a16="http://schemas.microsoft.com/office/drawing/2014/main" val="2507521273"/>
                    </a:ext>
                  </a:extLst>
                </a:gridCol>
              </a:tblGrid>
              <a:tr h="730092">
                <a:tc>
                  <a:txBody>
                    <a:bodyPr/>
                    <a:lstStyle/>
                    <a:p>
                      <a:pPr marL="0" marR="0" indent="0" algn="ctr">
                        <a:lnSpc>
                          <a:spcPct val="115000"/>
                        </a:lnSpc>
                        <a:spcBef>
                          <a:spcPts val="600"/>
                        </a:spcBef>
                        <a:spcAft>
                          <a:spcPts val="600"/>
                        </a:spcAft>
                      </a:pPr>
                      <a:r>
                        <a:rPr lang="en-AU" sz="2200">
                          <a:effectLst/>
                        </a:rPr>
                        <a:t>Parts of a hazard record</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tc>
                  <a:txBody>
                    <a:bodyPr/>
                    <a:lstStyle/>
                    <a:p>
                      <a:pPr marL="0" marR="0" indent="0" algn="ctr">
                        <a:lnSpc>
                          <a:spcPct val="115000"/>
                        </a:lnSpc>
                        <a:spcBef>
                          <a:spcPts val="600"/>
                        </a:spcBef>
                        <a:spcAft>
                          <a:spcPts val="600"/>
                        </a:spcAft>
                        <a:tabLst>
                          <a:tab pos="114300" algn="l"/>
                        </a:tabLst>
                      </a:pPr>
                      <a:r>
                        <a:rPr lang="en-AU" sz="2200">
                          <a:effectLst/>
                        </a:rPr>
                        <a:t>Required information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extLst>
                  <a:ext uri="{0D108BD9-81ED-4DB2-BD59-A6C34878D82A}">
                    <a16:rowId xmlns:a16="http://schemas.microsoft.com/office/drawing/2014/main" val="3652612776"/>
                  </a:ext>
                </a:extLst>
              </a:tr>
              <a:tr h="1893047">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Hazard details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Date and time identified</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Location</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Description of the hazard</a:t>
                      </a:r>
                    </a:p>
                  </a:txBody>
                  <a:tcPr marL="57532" marR="57532"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60081111"/>
                  </a:ext>
                </a:extLst>
              </a:tr>
            </a:tbl>
          </a:graphicData>
        </a:graphic>
      </p:graphicFrame>
      <p:sp>
        <p:nvSpPr>
          <p:cNvPr id="7" name="Rectangle 6">
            <a:extLst>
              <a:ext uri="{FF2B5EF4-FFF2-40B4-BE49-F238E27FC236}">
                <a16:creationId xmlns:a16="http://schemas.microsoft.com/office/drawing/2014/main" id="{42ACE2B2-0D96-48F2-95FD-1622FE6CA4B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8" name="Picture 7">
            <a:extLst>
              <a:ext uri="{FF2B5EF4-FFF2-40B4-BE49-F238E27FC236}">
                <a16:creationId xmlns:a16="http://schemas.microsoft.com/office/drawing/2014/main" id="{D282896B-D3B1-4AE7-957B-3E721F48D5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5265476-4057-48B6-8C52-20610011FF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1CA7B50-C8A6-4DD0-B155-F4B5218196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F422DA8-70A9-44C7-BC1E-A1ADCFB341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00012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basic hazard record will require you to provide the information shown in the table below: </a:t>
            </a:r>
          </a:p>
        </p:txBody>
      </p:sp>
      <p:graphicFrame>
        <p:nvGraphicFramePr>
          <p:cNvPr id="2" name="Table 1"/>
          <p:cNvGraphicFramePr>
            <a:graphicFrameLocks noGrp="1"/>
          </p:cNvGraphicFramePr>
          <p:nvPr>
            <p:extLst>
              <p:ext uri="{D42A27DB-BD31-4B8C-83A1-F6EECF244321}">
                <p14:modId xmlns:p14="http://schemas.microsoft.com/office/powerpoint/2010/main" val="766695460"/>
              </p:ext>
            </p:extLst>
          </p:nvPr>
        </p:nvGraphicFramePr>
        <p:xfrm>
          <a:off x="875302" y="2743991"/>
          <a:ext cx="9832455" cy="2967696"/>
        </p:xfrm>
        <a:graphic>
          <a:graphicData uri="http://schemas.openxmlformats.org/drawingml/2006/table">
            <a:tbl>
              <a:tblPr firstRow="1" firstCol="1" bandRow="1">
                <a:tableStyleId>{912C8C85-51F0-491E-9774-3900AFEF0FD7}</a:tableStyleId>
              </a:tblPr>
              <a:tblGrid>
                <a:gridCol w="2497201">
                  <a:extLst>
                    <a:ext uri="{9D8B030D-6E8A-4147-A177-3AD203B41FA5}">
                      <a16:colId xmlns:a16="http://schemas.microsoft.com/office/drawing/2014/main" val="1728647177"/>
                    </a:ext>
                  </a:extLst>
                </a:gridCol>
                <a:gridCol w="7335254">
                  <a:extLst>
                    <a:ext uri="{9D8B030D-6E8A-4147-A177-3AD203B41FA5}">
                      <a16:colId xmlns:a16="http://schemas.microsoft.com/office/drawing/2014/main" val="2507521273"/>
                    </a:ext>
                  </a:extLst>
                </a:gridCol>
              </a:tblGrid>
              <a:tr h="858993">
                <a:tc>
                  <a:txBody>
                    <a:bodyPr/>
                    <a:lstStyle/>
                    <a:p>
                      <a:pPr marL="0" marR="0" indent="0" algn="ctr">
                        <a:lnSpc>
                          <a:spcPct val="115000"/>
                        </a:lnSpc>
                        <a:spcBef>
                          <a:spcPts val="600"/>
                        </a:spcBef>
                        <a:spcAft>
                          <a:spcPts val="600"/>
                        </a:spcAft>
                      </a:pPr>
                      <a:r>
                        <a:rPr lang="en-AU" sz="2200">
                          <a:effectLst/>
                        </a:rPr>
                        <a:t>Parts of a hazard record</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tc>
                  <a:txBody>
                    <a:bodyPr/>
                    <a:lstStyle/>
                    <a:p>
                      <a:pPr marL="0" marR="0" indent="0" algn="ctr">
                        <a:lnSpc>
                          <a:spcPct val="115000"/>
                        </a:lnSpc>
                        <a:spcBef>
                          <a:spcPts val="600"/>
                        </a:spcBef>
                        <a:spcAft>
                          <a:spcPts val="600"/>
                        </a:spcAft>
                        <a:tabLst>
                          <a:tab pos="114300" algn="l"/>
                        </a:tabLst>
                      </a:pPr>
                      <a:r>
                        <a:rPr lang="en-AU" sz="2200">
                          <a:effectLst/>
                        </a:rPr>
                        <a:t>Required information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extLst>
                  <a:ext uri="{0D108BD9-81ED-4DB2-BD59-A6C34878D82A}">
                    <a16:rowId xmlns:a16="http://schemas.microsoft.com/office/drawing/2014/main" val="3652612776"/>
                  </a:ext>
                </a:extLst>
              </a:tr>
              <a:tr h="2108703">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Risk assessment</a:t>
                      </a:r>
                    </a:p>
                  </a:txBody>
                  <a:tcPr marL="57532" marR="57532"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Possible injuries, illnesses and incidents resulting from the hazard, and their severity</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Likelihood of these injuries, illnesses and incidents</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effectLst/>
                        </a:rPr>
                        <a:t>Level of risk (e.g. low risk, moderate risk, high risk)</a:t>
                      </a:r>
                    </a:p>
                  </a:txBody>
                  <a:tcPr marL="57532" marR="57532"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60081111"/>
                  </a:ext>
                </a:extLst>
              </a:tr>
            </a:tbl>
          </a:graphicData>
        </a:graphic>
      </p:graphicFrame>
      <p:sp>
        <p:nvSpPr>
          <p:cNvPr id="7" name="Rectangle 6">
            <a:extLst>
              <a:ext uri="{FF2B5EF4-FFF2-40B4-BE49-F238E27FC236}">
                <a16:creationId xmlns:a16="http://schemas.microsoft.com/office/drawing/2014/main" id="{AD277D96-1D4E-4D05-A6D7-547205D82D2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8" name="Picture 7">
            <a:extLst>
              <a:ext uri="{FF2B5EF4-FFF2-40B4-BE49-F238E27FC236}">
                <a16:creationId xmlns:a16="http://schemas.microsoft.com/office/drawing/2014/main" id="{CA47855C-AA06-41D4-B8B6-F1184090BF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19D37BD-BFC8-45C5-B550-98ACD27F4A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B21B8B3-56A1-4D96-BDF2-DD02E0A2B1F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1613BF8-7282-4B6F-A486-2A354DE8D7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95109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basic hazard record will require you to provide the information shown in the table below: </a:t>
            </a:r>
          </a:p>
        </p:txBody>
      </p:sp>
      <p:graphicFrame>
        <p:nvGraphicFramePr>
          <p:cNvPr id="2" name="Table 1"/>
          <p:cNvGraphicFramePr>
            <a:graphicFrameLocks noGrp="1"/>
          </p:cNvGraphicFramePr>
          <p:nvPr>
            <p:extLst>
              <p:ext uri="{D42A27DB-BD31-4B8C-83A1-F6EECF244321}">
                <p14:modId xmlns:p14="http://schemas.microsoft.com/office/powerpoint/2010/main" val="1637894681"/>
              </p:ext>
            </p:extLst>
          </p:nvPr>
        </p:nvGraphicFramePr>
        <p:xfrm>
          <a:off x="875302" y="2743992"/>
          <a:ext cx="9832455" cy="3021181"/>
        </p:xfrm>
        <a:graphic>
          <a:graphicData uri="http://schemas.openxmlformats.org/drawingml/2006/table">
            <a:tbl>
              <a:tblPr firstRow="1" firstCol="1" bandRow="1">
                <a:tableStyleId>{912C8C85-51F0-491E-9774-3900AFEF0FD7}</a:tableStyleId>
              </a:tblPr>
              <a:tblGrid>
                <a:gridCol w="2497201">
                  <a:extLst>
                    <a:ext uri="{9D8B030D-6E8A-4147-A177-3AD203B41FA5}">
                      <a16:colId xmlns:a16="http://schemas.microsoft.com/office/drawing/2014/main" val="1728647177"/>
                    </a:ext>
                  </a:extLst>
                </a:gridCol>
                <a:gridCol w="7335254">
                  <a:extLst>
                    <a:ext uri="{9D8B030D-6E8A-4147-A177-3AD203B41FA5}">
                      <a16:colId xmlns:a16="http://schemas.microsoft.com/office/drawing/2014/main" val="2507521273"/>
                    </a:ext>
                  </a:extLst>
                </a:gridCol>
              </a:tblGrid>
              <a:tr h="707890">
                <a:tc>
                  <a:txBody>
                    <a:bodyPr/>
                    <a:lstStyle/>
                    <a:p>
                      <a:pPr marL="0" marR="0" indent="0" algn="ctr">
                        <a:lnSpc>
                          <a:spcPct val="115000"/>
                        </a:lnSpc>
                        <a:spcBef>
                          <a:spcPts val="600"/>
                        </a:spcBef>
                        <a:spcAft>
                          <a:spcPts val="600"/>
                        </a:spcAft>
                      </a:pPr>
                      <a:r>
                        <a:rPr lang="en-AU" sz="2200">
                          <a:effectLst/>
                        </a:rPr>
                        <a:t>Parts of a hazard record</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tc>
                  <a:txBody>
                    <a:bodyPr/>
                    <a:lstStyle/>
                    <a:p>
                      <a:pPr marL="0" marR="0" indent="0" algn="ctr">
                        <a:lnSpc>
                          <a:spcPct val="115000"/>
                        </a:lnSpc>
                        <a:spcBef>
                          <a:spcPts val="600"/>
                        </a:spcBef>
                        <a:spcAft>
                          <a:spcPts val="600"/>
                        </a:spcAft>
                        <a:tabLst>
                          <a:tab pos="114300" algn="l"/>
                        </a:tabLst>
                      </a:pPr>
                      <a:r>
                        <a:rPr lang="en-AU" sz="2200">
                          <a:effectLst/>
                        </a:rPr>
                        <a:t>Required information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extLst>
                  <a:ext uri="{0D108BD9-81ED-4DB2-BD59-A6C34878D82A}">
                    <a16:rowId xmlns:a16="http://schemas.microsoft.com/office/drawing/2014/main" val="3652612776"/>
                  </a:ext>
                </a:extLst>
              </a:tr>
              <a:tr h="2272643">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Action plan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Description of the actions taken (if the hazard was immediately addressed)</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Suggestions for corrective actions or control measures (if the hazard has not been addressed at the time of writing)</a:t>
                      </a:r>
                      <a:endParaRPr lang="en-US" sz="2200" dirty="0">
                        <a:solidFill>
                          <a:schemeClr val="tx1">
                            <a:lumMod val="75000"/>
                            <a:lumOff val="25000"/>
                          </a:schemeClr>
                        </a:solidFill>
                        <a:effectLst/>
                      </a:endParaRPr>
                    </a:p>
                  </a:txBody>
                  <a:tcPr marL="57532" marR="57532"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27120616"/>
                  </a:ext>
                </a:extLst>
              </a:tr>
            </a:tbl>
          </a:graphicData>
        </a:graphic>
      </p:graphicFrame>
      <p:sp>
        <p:nvSpPr>
          <p:cNvPr id="7" name="Rectangle 6">
            <a:extLst>
              <a:ext uri="{FF2B5EF4-FFF2-40B4-BE49-F238E27FC236}">
                <a16:creationId xmlns:a16="http://schemas.microsoft.com/office/drawing/2014/main" id="{1B5E0AFD-6889-44BA-A81F-761D35D233A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8" name="Picture 7">
            <a:extLst>
              <a:ext uri="{FF2B5EF4-FFF2-40B4-BE49-F238E27FC236}">
                <a16:creationId xmlns:a16="http://schemas.microsoft.com/office/drawing/2014/main" id="{AFD0535E-21AB-4896-86AC-479E03A01F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F276B04-5FAB-46EF-ABF6-77A1B43233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24B1065-EDB4-43B2-92DB-D44D26B65A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EC203D9-C240-4C04-AD9B-5FB3293A2F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39392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basic hazard record will require you to provide the information shown in the table below: </a:t>
            </a:r>
          </a:p>
        </p:txBody>
      </p:sp>
      <p:graphicFrame>
        <p:nvGraphicFramePr>
          <p:cNvPr id="2" name="Table 1"/>
          <p:cNvGraphicFramePr>
            <a:graphicFrameLocks noGrp="1"/>
          </p:cNvGraphicFramePr>
          <p:nvPr>
            <p:extLst>
              <p:ext uri="{D42A27DB-BD31-4B8C-83A1-F6EECF244321}">
                <p14:modId xmlns:p14="http://schemas.microsoft.com/office/powerpoint/2010/main" val="836838712"/>
              </p:ext>
            </p:extLst>
          </p:nvPr>
        </p:nvGraphicFramePr>
        <p:xfrm>
          <a:off x="875302" y="2743993"/>
          <a:ext cx="9832455" cy="2524825"/>
        </p:xfrm>
        <a:graphic>
          <a:graphicData uri="http://schemas.openxmlformats.org/drawingml/2006/table">
            <a:tbl>
              <a:tblPr firstRow="1" firstCol="1" bandRow="1">
                <a:tableStyleId>{912C8C85-51F0-491E-9774-3900AFEF0FD7}</a:tableStyleId>
              </a:tblPr>
              <a:tblGrid>
                <a:gridCol w="2497201">
                  <a:extLst>
                    <a:ext uri="{9D8B030D-6E8A-4147-A177-3AD203B41FA5}">
                      <a16:colId xmlns:a16="http://schemas.microsoft.com/office/drawing/2014/main" val="1728647177"/>
                    </a:ext>
                  </a:extLst>
                </a:gridCol>
                <a:gridCol w="7335254">
                  <a:extLst>
                    <a:ext uri="{9D8B030D-6E8A-4147-A177-3AD203B41FA5}">
                      <a16:colId xmlns:a16="http://schemas.microsoft.com/office/drawing/2014/main" val="2507521273"/>
                    </a:ext>
                  </a:extLst>
                </a:gridCol>
              </a:tblGrid>
              <a:tr h="661320">
                <a:tc>
                  <a:txBody>
                    <a:bodyPr/>
                    <a:lstStyle/>
                    <a:p>
                      <a:pPr marL="0" marR="0" indent="0" algn="ctr">
                        <a:lnSpc>
                          <a:spcPct val="115000"/>
                        </a:lnSpc>
                        <a:spcBef>
                          <a:spcPts val="600"/>
                        </a:spcBef>
                        <a:spcAft>
                          <a:spcPts val="600"/>
                        </a:spcAft>
                      </a:pPr>
                      <a:r>
                        <a:rPr lang="en-AU" sz="2200">
                          <a:effectLst/>
                        </a:rPr>
                        <a:t>Parts of a hazard record</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tc>
                  <a:txBody>
                    <a:bodyPr/>
                    <a:lstStyle/>
                    <a:p>
                      <a:pPr marL="0" marR="0" indent="0" algn="ctr">
                        <a:lnSpc>
                          <a:spcPct val="115000"/>
                        </a:lnSpc>
                        <a:spcBef>
                          <a:spcPts val="600"/>
                        </a:spcBef>
                        <a:spcAft>
                          <a:spcPts val="600"/>
                        </a:spcAft>
                        <a:tabLst>
                          <a:tab pos="114300" algn="l"/>
                        </a:tabLst>
                      </a:pPr>
                      <a:r>
                        <a:rPr lang="en-AU" sz="2200">
                          <a:effectLst/>
                        </a:rPr>
                        <a:t>Required information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tc>
                <a:extLst>
                  <a:ext uri="{0D108BD9-81ED-4DB2-BD59-A6C34878D82A}">
                    <a16:rowId xmlns:a16="http://schemas.microsoft.com/office/drawing/2014/main" val="3652612776"/>
                  </a:ext>
                </a:extLst>
              </a:tr>
              <a:tr h="1776287">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Action plan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Persons responsible for implementation</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Deadline for implementation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532" marR="57532"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27120616"/>
                  </a:ext>
                </a:extLst>
              </a:tr>
            </a:tbl>
          </a:graphicData>
        </a:graphic>
      </p:graphicFrame>
      <p:sp>
        <p:nvSpPr>
          <p:cNvPr id="7" name="Rectangle 6">
            <a:extLst>
              <a:ext uri="{FF2B5EF4-FFF2-40B4-BE49-F238E27FC236}">
                <a16:creationId xmlns:a16="http://schemas.microsoft.com/office/drawing/2014/main" id="{1B5E0AFD-6889-44BA-A81F-761D35D233A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8" name="Picture 7">
            <a:extLst>
              <a:ext uri="{FF2B5EF4-FFF2-40B4-BE49-F238E27FC236}">
                <a16:creationId xmlns:a16="http://schemas.microsoft.com/office/drawing/2014/main" id="{95AB4A7A-B4B2-43F6-87D7-2706AEABF3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E97F72C-03B4-4EA8-887C-5CFDD572DA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9506F40-05C8-451A-A992-14FA36DAB8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BB9DCA-E21F-43F3-A19F-2E180A2C55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245813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Assessment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Assessing risks is an important part of hazard reporting.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 assessment will dictate if action must be taken to address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also determine how immediate the action must be implemented.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Access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risk assessment form and fill out the required information.</a:t>
            </a:r>
          </a:p>
        </p:txBody>
      </p:sp>
      <p:sp>
        <p:nvSpPr>
          <p:cNvPr id="6" name="Rectangle 5">
            <a:extLst>
              <a:ext uri="{FF2B5EF4-FFF2-40B4-BE49-F238E27FC236}">
                <a16:creationId xmlns:a16="http://schemas.microsoft.com/office/drawing/2014/main" id="{E084B78F-C29C-458E-9454-B602CCC3374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A31BFF2B-1602-4258-A6C5-A8AB162B49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4292B00-0592-4F8A-BA62-80BB769ACD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2881C3A-8C77-41CD-B46F-FB67A2FA42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2109FEA-AF9C-4730-9F45-6526B1F225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15824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8378"/>
          <a:stretch/>
        </p:blipFill>
        <p:spPr>
          <a:xfrm>
            <a:off x="2743199" y="1"/>
            <a:ext cx="9448800" cy="6869244"/>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617785" y="0"/>
            <a:ext cx="8527112"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1239931"/>
            <a:ext cx="5066640"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solidFill>
                  <a:schemeClr val="tx1">
                    <a:lumMod val="50000"/>
                    <a:lumOff val="50000"/>
                  </a:schemeClr>
                </a:solidFill>
                <a:latin typeface="Arial" panose="020B0604020202020204" pitchFamily="34" charset="0"/>
                <a:cs typeface="Arial" panose="020B0604020202020204" pitchFamily="34" charset="0"/>
              </a:rPr>
              <a:t>1.3	</a:t>
            </a:r>
          </a:p>
          <a:p>
            <a:r>
              <a:rPr lang="en-US" sz="5000" b="1" dirty="0">
                <a:solidFill>
                  <a:schemeClr val="tx1">
                    <a:lumMod val="50000"/>
                    <a:lumOff val="50000"/>
                  </a:schemeClr>
                </a:solidFill>
                <a:latin typeface="Arial" panose="020B0604020202020204" pitchFamily="34" charset="0"/>
                <a:cs typeface="Arial" panose="020B0604020202020204" pitchFamily="34" charset="0"/>
              </a:rPr>
              <a:t>Identify, Report and Record Any Client-Related Risk Factors or </a:t>
            </a:r>
            <a:r>
              <a:rPr lang="en-US" sz="5000" b="1" dirty="0" err="1">
                <a:solidFill>
                  <a:schemeClr val="tx1">
                    <a:lumMod val="50000"/>
                    <a:lumOff val="50000"/>
                  </a:schemeClr>
                </a:solidFill>
                <a:latin typeface="Arial" panose="020B0604020202020204" pitchFamily="34" charset="0"/>
                <a:cs typeface="Arial" panose="020B0604020202020204" pitchFamily="34" charset="0"/>
              </a:rPr>
              <a:t>Behaviours</a:t>
            </a:r>
            <a:r>
              <a:rPr lang="en-US" sz="5000" b="1" dirty="0">
                <a:solidFill>
                  <a:schemeClr val="tx1">
                    <a:lumMod val="50000"/>
                    <a:lumOff val="50000"/>
                  </a:schemeClr>
                </a:solidFill>
                <a:latin typeface="Arial" panose="020B0604020202020204" pitchFamily="34" charset="0"/>
                <a:cs typeface="Arial" panose="020B0604020202020204" pitchFamily="34" charset="0"/>
              </a:rPr>
              <a:t> of Concern</a:t>
            </a:r>
            <a:endParaRPr lang="en-AU" sz="50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providing support and care for clients, it is important to be mindful of signs of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recall that risk refers to how likely a certain hazard will result to harm.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their care worker, you must be able to identify, report and record these hazards and risks to ensure that they do not result in harm.</a:t>
            </a:r>
          </a:p>
        </p:txBody>
      </p:sp>
      <p:sp>
        <p:nvSpPr>
          <p:cNvPr id="6" name="Rectangle 5">
            <a:extLst>
              <a:ext uri="{FF2B5EF4-FFF2-40B4-BE49-F238E27FC236}">
                <a16:creationId xmlns:a16="http://schemas.microsoft.com/office/drawing/2014/main" id="{8C6857DA-A73B-4B2E-A7A3-A60086657C1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Direct Client Care</a:t>
            </a:r>
          </a:p>
        </p:txBody>
      </p:sp>
      <p:pic>
        <p:nvPicPr>
          <p:cNvPr id="7" name="Picture 6">
            <a:extLst>
              <a:ext uri="{FF2B5EF4-FFF2-40B4-BE49-F238E27FC236}">
                <a16:creationId xmlns:a16="http://schemas.microsoft.com/office/drawing/2014/main" id="{D8E7A858-AF2C-466F-A075-E8CBB276F3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204351F-B811-4A5B-9D47-00F4722879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72BE982-39B3-4525-8520-064D4A5256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40309C5-BAB5-456C-841E-9537360B71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3673251"/>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4dad8055-0b31-433a-8243-67070a30e3dd" xsi:nil="true"/>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D9DFF376-D503-4451-98A5-28499D684D0B}">
  <ds:schemaRefs>
    <ds:schemaRef ds:uri="http://schemas.microsoft.com/office/2006/documentManagement/types"/>
    <ds:schemaRef ds:uri="http://purl.org/dc/elements/1.1/"/>
    <ds:schemaRef ds:uri="http://schemas.microsoft.com/office/infopath/2007/PartnerControls"/>
    <ds:schemaRef ds:uri="http://schemas.microsoft.com/sharepoint/v3"/>
    <ds:schemaRef ds:uri="http://purl.org/dc/dcmitype/"/>
    <ds:schemaRef ds:uri="9070b689-7605-479f-8804-a59ee445c744"/>
    <ds:schemaRef ds:uri="6cecd733-34d5-425b-8041-9161b6f347cb"/>
    <ds:schemaRef ds:uri="http://purl.org/dc/terms/"/>
    <ds:schemaRef ds:uri="http://schemas.openxmlformats.org/package/2006/metadata/core-properties"/>
    <ds:schemaRef ds:uri="http://schemas.microsoft.com/office/2006/metadata/properties"/>
    <ds:schemaRef ds:uri="http://www.w3.org/XML/1998/namespace"/>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3B96E028-FDBC-48B4-AE17-CE7705497F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12180</TotalTime>
  <Words>8455</Words>
  <Application>Microsoft Office PowerPoint</Application>
  <PresentationFormat>Widescreen</PresentationFormat>
  <Paragraphs>980</Paragraphs>
  <Slides>150</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150</vt:i4>
      </vt:variant>
    </vt:vector>
  </HeadingPairs>
  <TitlesOfParts>
    <vt:vector size="157" baseType="lpstr">
      <vt:lpstr>Arial</vt:lpstr>
      <vt:lpstr>Bauhaus Md BT</vt:lpstr>
      <vt:lpstr>Calibri</vt:lpstr>
      <vt:lpstr>Calibri Light</vt:lpstr>
      <vt:lpstr>Wingdings</vt:lpstr>
      <vt:lpstr>Office Theme</vt:lpstr>
      <vt:lpstr>1_Office Theme</vt:lpstr>
      <vt:lpstr>PowerPoint Presentation</vt:lpstr>
      <vt:lpstr>About this Unit of Competency</vt:lpstr>
      <vt:lpstr> </vt:lpstr>
      <vt:lpstr>Presentation Objectives</vt:lpstr>
      <vt:lpstr>Introduction</vt:lpstr>
      <vt:lpstr> </vt:lpstr>
      <vt:lpstr> </vt:lpstr>
      <vt:lpstr> </vt:lpstr>
      <vt:lpstr> </vt:lpstr>
      <vt:lpstr> </vt:lpstr>
      <vt:lpstr> </vt:lpstr>
      <vt:lpstr> </vt:lpstr>
      <vt:lpstr> </vt:lpstr>
      <vt:lpstr> </vt:lpstr>
      <vt:lpstr> </vt:lpstr>
      <vt:lpstr> </vt:lpstr>
      <vt:lpstr> </vt:lpstr>
      <vt:lpstr> </vt:lpstr>
      <vt:lpstr> </vt:lpstr>
      <vt:lpstr> </vt:lpstr>
      <vt:lpstr>Follow Safe Work Practices for Direct Client Care</vt:lpstr>
      <vt:lpstr> </vt:lpstr>
      <vt:lpstr> </vt:lpstr>
      <vt:lpstr> </vt:lpstr>
      <vt:lpstr> </vt:lpstr>
      <vt:lpstr> </vt:lpstr>
      <vt:lpstr> </vt:lpstr>
      <vt:lpstr> </vt:lpstr>
      <vt:lpstr>PowerPoint Presentation</vt:lpstr>
      <vt:lpstr> </vt:lpstr>
      <vt:lpstr>1.1.1 Workplace Policies and Procedures for WHS</vt:lpstr>
      <vt:lpstr> </vt:lpstr>
      <vt:lpstr> </vt:lpstr>
      <vt:lpstr> </vt:lpstr>
      <vt:lpstr> </vt:lpstr>
      <vt:lpstr> </vt:lpstr>
      <vt:lpstr> </vt:lpstr>
      <vt:lpstr> </vt:lpstr>
      <vt:lpstr>1.1.2 Workplace Emergency Procedures</vt:lpstr>
      <vt:lpstr> </vt:lpstr>
      <vt:lpstr> </vt:lpstr>
      <vt:lpstr> </vt:lpstr>
      <vt:lpstr> </vt:lpstr>
      <vt:lpstr> </vt:lpstr>
      <vt:lpstr>1.1.3 Safety Considerations When Working in a Home-Based Environment</vt:lpstr>
      <vt:lpstr> </vt:lpstr>
      <vt:lpstr>1.1.3.1 Basic Home Fire Safety</vt:lpstr>
      <vt:lpstr> </vt:lpstr>
      <vt:lpstr> </vt:lpstr>
      <vt:lpstr> </vt:lpstr>
      <vt:lpstr> </vt:lpstr>
      <vt:lpstr> </vt:lpstr>
      <vt:lpstr> </vt:lpstr>
      <vt:lpstr> </vt:lpstr>
      <vt:lpstr> </vt:lpstr>
      <vt:lpstr> </vt:lpstr>
      <vt:lpstr> </vt:lpstr>
      <vt:lpstr>1.1.3.2 Risks to Personal Safety</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1.2.1 Identify Existing and Potential Hazards</vt:lpstr>
      <vt:lpstr> </vt:lpstr>
      <vt:lpstr> </vt:lpstr>
      <vt:lpstr> </vt:lpstr>
      <vt:lpstr> </vt:lpstr>
      <vt:lpstr> </vt:lpstr>
      <vt:lpstr> </vt:lpstr>
      <vt:lpstr> </vt:lpstr>
      <vt:lpstr> </vt:lpstr>
      <vt:lpstr>1.2.2 Report Hazards to Designated Persons</vt:lpstr>
      <vt:lpstr> </vt:lpstr>
      <vt:lpstr>1.2.3 Record Hazards According to Workplace Procedures</vt:lpstr>
      <vt:lpstr> </vt:lpstr>
      <vt:lpstr> </vt:lpstr>
      <vt:lpstr> </vt:lpstr>
      <vt:lpstr> </vt:lpstr>
      <vt:lpstr> </vt:lpstr>
      <vt:lpstr> </vt:lpstr>
      <vt:lpstr> </vt:lpstr>
      <vt:lpstr>PowerPoint Presentation</vt:lpstr>
      <vt:lpstr> </vt:lpstr>
      <vt:lpstr>1.3.1 Identifying Client-Related Risk Factors and Behaviours of Concern</vt:lpstr>
      <vt:lpstr> </vt:lpstr>
      <vt:lpstr> </vt:lpstr>
      <vt:lpstr> </vt:lpstr>
      <vt:lpstr> </vt:lpstr>
      <vt:lpstr> </vt:lpstr>
      <vt:lpstr> </vt:lpstr>
      <vt:lpstr> </vt:lpstr>
      <vt:lpstr> </vt:lpstr>
      <vt:lpstr> </vt:lpstr>
      <vt:lpstr> </vt:lpstr>
      <vt:lpstr>1.3.2 Reporting Client-Related Risk Factors or Behaviours of Concern to Designated Persons</vt:lpstr>
      <vt:lpstr> </vt:lpstr>
      <vt:lpstr> </vt:lpstr>
      <vt:lpstr> </vt:lpstr>
      <vt:lpstr>1.3.3 Recording Client-Related Risk Factors or Behaviours of Concern </vt:lpstr>
      <vt:lpstr> </vt:lpstr>
      <vt:lpstr> </vt:lpstr>
      <vt:lpstr> </vt:lpstr>
      <vt:lpstr> </vt:lpstr>
      <vt:lpstr> </vt:lpstr>
      <vt:lpstr>PowerPoint Presentation</vt:lpstr>
      <vt:lpstr> </vt:lpstr>
      <vt:lpstr>1.4.1 Strategies for Minimising Risks</vt:lpstr>
      <vt:lpstr> </vt:lpstr>
      <vt:lpstr> </vt:lpstr>
      <vt:lpstr>1.4.2 Workplace Policies and Procedures for Minimising Risk</vt:lpstr>
      <vt:lpstr> </vt:lpstr>
      <vt:lpstr>PowerPoint Presentation</vt:lpstr>
      <vt:lpstr> </vt:lpstr>
      <vt:lpstr> </vt:lpstr>
      <vt:lpstr> </vt:lpstr>
      <vt:lpstr> </vt:lpstr>
      <vt:lpstr>1.5.1 Identifying Incidents and Injuries According to Workplace Procedures</vt:lpstr>
      <vt:lpstr> </vt:lpstr>
      <vt:lpstr> </vt:lpstr>
      <vt:lpstr> </vt:lpstr>
      <vt:lpstr> </vt:lpstr>
      <vt:lpstr> </vt:lpstr>
      <vt:lpstr> </vt:lpstr>
      <vt:lpstr> </vt:lpstr>
      <vt:lpstr> </vt:lpstr>
      <vt:lpstr>1.5.2 Reporting Incidents and Injuries According to Workplace Procedures</vt:lpstr>
      <vt:lpstr> </vt:lpstr>
      <vt:lpstr> </vt:lpstr>
      <vt:lpstr> </vt:lpstr>
      <vt:lpstr> </vt:lpstr>
      <vt:lpstr> </vt:lpstr>
      <vt:lpstr> </vt:lpstr>
      <vt:lpstr>What have we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301</cp:revision>
  <dcterms:created xsi:type="dcterms:W3CDTF">2020-09-30T05:05:23Z</dcterms:created>
  <dcterms:modified xsi:type="dcterms:W3CDTF">2023-12-13T05:25:17Z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0x010100DD51334FE81C084784F3072C334382AE</vt:lpwstr>
  </property>
  <property fmtid="{D5CDD505-2E9C-101B-9397-08002B2CF9AE}" pid="3" name="Order">
    <vt:r8>94625500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TriggerFlowInfo">
    <vt:lpwstr/>
  </property>
  <property fmtid="{D5CDD505-2E9C-101B-9397-08002B2CF9AE}" pid="8" name="TemplateUrl">
    <vt:lpwstr/>
  </property>
  <property fmtid="{D5CDD505-2E9C-101B-9397-08002B2CF9AE}" pid="9" name="ComplianceAssetId">
    <vt:lpwstr/>
  </property>
  <property fmtid="{D5CDD505-2E9C-101B-9397-08002B2CF9AE}" pid="10" name="MediaServiceImageTags">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2023-05-24T00:31:49Z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18f94fcb-6d9c-41de-9cbf-e16c6b6f77c8</vt:lpwstr>
  </property>
  <property fmtid="{D5CDD505-2E9C-101B-9397-08002B2CF9AE}" pid="17" name="MSIP_Label_940342a7-de81-4f2d-83d5-6ecae4926616_ContentBits">
    <vt:lpwstr>0</vt:lpwstr>
  </property>
  <property fmtid="{D5CDD505-2E9C-101B-9397-08002B2CF9AE}" pid="18" name="_SourceUrl">
    <vt:lpwstr/>
  </property>
  <property fmtid="{D5CDD505-2E9C-101B-9397-08002B2CF9AE}" pid="19" name="_SharedFileIndex">
    <vt:lpwstr/>
  </property>
</Properties>
</file>